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Lst>
  <p:sldSz cx="7772400" cy="10058400"/>
  <p:notesSz cx="6858000" cy="9144000"/>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43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5"/>
    <p:restoredTop sz="94663"/>
  </p:normalViewPr>
  <p:slideViewPr>
    <p:cSldViewPr snapToGrid="0" snapToObjects="1">
      <p:cViewPr varScale="1">
        <p:scale>
          <a:sx n="54" d="100"/>
          <a:sy n="54" d="100"/>
        </p:scale>
        <p:origin x="1936"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2"/>
            <a:ext cx="6606540" cy="3501814"/>
          </a:xfrm>
        </p:spPr>
        <p:txBody>
          <a:bodyPr anchor="b"/>
          <a:lstStyle>
            <a:lvl1pPr algn="ctr">
              <a:defRPr sz="8541">
                <a:uFillTx/>
              </a:defRPr>
            </a:lvl1pPr>
          </a:lstStyle>
          <a:p>
            <a:r>
              <a:rPr lang="en-US">
                <a:uFillTx/>
              </a:rPr>
              <a:t>Click to edit Master title style</a:t>
            </a:r>
            <a:endParaRPr lang="en-US" dirty="0">
              <a:uFillTx/>
            </a:endParaRPr>
          </a:p>
        </p:txBody>
      </p:sp>
      <p:sp>
        <p:nvSpPr>
          <p:cNvPr id="3" name="Subtitle 2"/>
          <p:cNvSpPr>
            <a:spLocks noGrp="1"/>
          </p:cNvSpPr>
          <p:nvPr>
            <p:ph type="subTitle" idx="1"/>
          </p:nvPr>
        </p:nvSpPr>
        <p:spPr>
          <a:xfrm>
            <a:off x="971550" y="5282989"/>
            <a:ext cx="5829300" cy="2428451"/>
          </a:xfrm>
        </p:spPr>
        <p:txBody>
          <a:bodyPr/>
          <a:lstStyle>
            <a:lvl1pPr marL="0" indent="0" algn="ctr">
              <a:buNone/>
              <a:defRPr sz="3416">
                <a:uFillTx/>
              </a:defRPr>
            </a:lvl1pPr>
            <a:lvl2pPr marL="650829" indent="0" algn="ctr">
              <a:buNone/>
              <a:defRPr sz="2847">
                <a:uFillTx/>
              </a:defRPr>
            </a:lvl2pPr>
            <a:lvl3pPr marL="1301658" indent="0" algn="ctr">
              <a:buNone/>
              <a:defRPr sz="2562">
                <a:uFillTx/>
              </a:defRPr>
            </a:lvl3pPr>
            <a:lvl4pPr marL="1952486" indent="0" algn="ctr">
              <a:buNone/>
              <a:defRPr sz="2278">
                <a:uFillTx/>
              </a:defRPr>
            </a:lvl4pPr>
            <a:lvl5pPr marL="2603315" indent="0" algn="ctr">
              <a:buNone/>
              <a:defRPr sz="2278">
                <a:uFillTx/>
              </a:defRPr>
            </a:lvl5pPr>
            <a:lvl6pPr marL="3254144" indent="0" algn="ctr">
              <a:buNone/>
              <a:defRPr sz="2278">
                <a:uFillTx/>
              </a:defRPr>
            </a:lvl6pPr>
            <a:lvl7pPr marL="3904973" indent="0" algn="ctr">
              <a:buNone/>
              <a:defRPr sz="2278">
                <a:uFillTx/>
              </a:defRPr>
            </a:lvl7pPr>
            <a:lvl8pPr marL="4555801" indent="0" algn="ctr">
              <a:buNone/>
              <a:defRPr sz="2278">
                <a:uFillTx/>
              </a:defRPr>
            </a:lvl8pPr>
            <a:lvl9pPr marL="5206630" indent="0" algn="ctr">
              <a:buNone/>
              <a:defRPr sz="2278">
                <a:uFillTx/>
              </a:defRPr>
            </a:lvl9pPr>
          </a:lstStyle>
          <a:p>
            <a:r>
              <a:rPr lang="en-US">
                <a:uFillTx/>
              </a:rPr>
              <a:t>Click to edit Master subtitle style</a:t>
            </a:r>
            <a:endParaRPr lang="en-US" dirty="0">
              <a:uFillTx/>
            </a:endParaRPr>
          </a:p>
        </p:txBody>
      </p:sp>
      <p:sp>
        <p:nvSpPr>
          <p:cNvPr id="4" name="Date Placeholder 3"/>
          <p:cNvSpPr>
            <a:spLocks noGrp="1"/>
          </p:cNvSpPr>
          <p:nvPr>
            <p:ph type="dt" sz="half" idx="10"/>
          </p:nvPr>
        </p:nvSpPr>
        <p:spPr/>
        <p:txBody>
          <a:bodyPr/>
          <a:lstStyle/>
          <a:p>
            <a:fld id="{29001E28-B1E0-9C4F-9975-6CC3ACE0ECB8}" type="datetimeFigureOut">
              <a:rPr lang="en-US" smtClean="0">
                <a:uFillTx/>
              </a:rPr>
              <a:t>11/30/2021</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4E2037E6-1DFE-0248-A541-EF9DB158AE58}" type="slidenum">
              <a:rPr lang="en-US" smtClean="0">
                <a:uFillTx/>
              </a:rPr>
              <a:t>‹#›</a:t>
            </a:fld>
            <a:endParaRPr lang="en-US">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US" dirty="0">
              <a:uFillTx/>
            </a:endParaRPr>
          </a:p>
        </p:txBody>
      </p:sp>
      <p:sp>
        <p:nvSpPr>
          <p:cNvPr id="3" name="Vertical Text Placeholder 2"/>
          <p:cNvSpPr>
            <a:spLocks noGrp="1"/>
          </p:cNvSpPr>
          <p:nvPr>
            <p:ph type="body" orient="vert" idx="1"/>
          </p:nvPr>
        </p:nvSpPr>
        <p:spPr/>
        <p:txBody>
          <a:bodyPr vert="eaVert"/>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Date Placeholder 3"/>
          <p:cNvSpPr>
            <a:spLocks noGrp="1"/>
          </p:cNvSpPr>
          <p:nvPr>
            <p:ph type="dt" sz="half" idx="10"/>
          </p:nvPr>
        </p:nvSpPr>
        <p:spPr/>
        <p:txBody>
          <a:bodyPr/>
          <a:lstStyle/>
          <a:p>
            <a:fld id="{29001E28-B1E0-9C4F-9975-6CC3ACE0ECB8}" type="datetimeFigureOut">
              <a:rPr lang="en-US" smtClean="0">
                <a:uFillTx/>
              </a:rPr>
              <a:t>11/30/2021</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4E2037E6-1DFE-0248-A541-EF9DB158AE58}" type="slidenum">
              <a:rPr lang="en-US" smtClean="0">
                <a:uFillTx/>
              </a:rPr>
              <a:t>‹#›</a:t>
            </a:fld>
            <a:endParaRPr lang="en-US">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5" y="535516"/>
            <a:ext cx="1675924" cy="8524029"/>
          </a:xfrm>
        </p:spPr>
        <p:txBody>
          <a:bodyPr vert="eaVert"/>
          <a:lstStyle/>
          <a:p>
            <a:r>
              <a:rPr lang="en-US">
                <a:uFillTx/>
              </a:rPr>
              <a:t>Click to edit Master title style</a:t>
            </a:r>
            <a:endParaRPr lang="en-US" dirty="0">
              <a:uFillTx/>
            </a:endParaRPr>
          </a:p>
        </p:txBody>
      </p:sp>
      <p:sp>
        <p:nvSpPr>
          <p:cNvPr id="3" name="Vertical Text Placeholder 2"/>
          <p:cNvSpPr>
            <a:spLocks noGrp="1"/>
          </p:cNvSpPr>
          <p:nvPr>
            <p:ph type="body" orient="vert" idx="1"/>
          </p:nvPr>
        </p:nvSpPr>
        <p:spPr>
          <a:xfrm>
            <a:off x="534352" y="535516"/>
            <a:ext cx="4930617" cy="8524029"/>
          </a:xfrm>
        </p:spPr>
        <p:txBody>
          <a:bodyPr vert="eaVert"/>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Date Placeholder 3"/>
          <p:cNvSpPr>
            <a:spLocks noGrp="1"/>
          </p:cNvSpPr>
          <p:nvPr>
            <p:ph type="dt" sz="half" idx="10"/>
          </p:nvPr>
        </p:nvSpPr>
        <p:spPr/>
        <p:txBody>
          <a:bodyPr/>
          <a:lstStyle/>
          <a:p>
            <a:fld id="{29001E28-B1E0-9C4F-9975-6CC3ACE0ECB8}" type="datetimeFigureOut">
              <a:rPr lang="en-US" smtClean="0">
                <a:uFillTx/>
              </a:rPr>
              <a:t>11/30/2021</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4E2037E6-1DFE-0248-A541-EF9DB158AE58}" type="slidenum">
              <a:rPr lang="en-US" smtClean="0">
                <a:uFillTx/>
              </a:rPr>
              <a:t>‹#›</a:t>
            </a:fld>
            <a:endParaRPr lang="en-US">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US" dirty="0">
              <a:uFillTx/>
            </a:endParaRPr>
          </a:p>
        </p:txBody>
      </p:sp>
      <p:sp>
        <p:nvSpPr>
          <p:cNvPr id="3" name="Content Placeholder 2"/>
          <p:cNvSpPr>
            <a:spLocks noGrp="1"/>
          </p:cNvSpPr>
          <p:nvPr>
            <p:ph idx="1"/>
          </p:nvPr>
        </p:nvSpPr>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Date Placeholder 3"/>
          <p:cNvSpPr>
            <a:spLocks noGrp="1"/>
          </p:cNvSpPr>
          <p:nvPr>
            <p:ph type="dt" sz="half" idx="10"/>
          </p:nvPr>
        </p:nvSpPr>
        <p:spPr/>
        <p:txBody>
          <a:bodyPr/>
          <a:lstStyle/>
          <a:p>
            <a:fld id="{29001E28-B1E0-9C4F-9975-6CC3ACE0ECB8}" type="datetimeFigureOut">
              <a:rPr lang="en-US" smtClean="0">
                <a:uFillTx/>
              </a:rPr>
              <a:t>11/30/2021</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4E2037E6-1DFE-0248-A541-EF9DB158AE58}" type="slidenum">
              <a:rPr lang="en-US" smtClean="0">
                <a:uFillTx/>
              </a:rPr>
              <a:t>‹#›</a:t>
            </a:fld>
            <a:endParaRPr lang="en-US">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8541">
                <a:uFillTx/>
              </a:defRPr>
            </a:lvl1pPr>
          </a:lstStyle>
          <a:p>
            <a:r>
              <a:rPr lang="en-US">
                <a:uFillTx/>
              </a:rPr>
              <a:t>Click to edit Master title style</a:t>
            </a:r>
            <a:endParaRPr lang="en-US" dirty="0">
              <a:uFillTx/>
            </a:endParaRPr>
          </a:p>
        </p:txBody>
      </p:sp>
      <p:sp>
        <p:nvSpPr>
          <p:cNvPr id="3" name="Text Placeholder 2"/>
          <p:cNvSpPr>
            <a:spLocks noGrp="1"/>
          </p:cNvSpPr>
          <p:nvPr>
            <p:ph type="body" idx="1"/>
          </p:nvPr>
        </p:nvSpPr>
        <p:spPr>
          <a:xfrm>
            <a:off x="530305" y="6731215"/>
            <a:ext cx="6703695" cy="2200274"/>
          </a:xfrm>
        </p:spPr>
        <p:txBody>
          <a:bodyPr/>
          <a:lstStyle>
            <a:lvl1pPr marL="0" indent="0">
              <a:buNone/>
              <a:defRPr sz="3416">
                <a:solidFill>
                  <a:schemeClr val="tx1"/>
                </a:solidFill>
                <a:uFillTx/>
              </a:defRPr>
            </a:lvl1pPr>
            <a:lvl2pPr marL="650829" indent="0">
              <a:buNone/>
              <a:defRPr sz="2847">
                <a:solidFill>
                  <a:schemeClr val="tx1">
                    <a:tint val="75000"/>
                  </a:schemeClr>
                </a:solidFill>
                <a:uFillTx/>
              </a:defRPr>
            </a:lvl2pPr>
            <a:lvl3pPr marL="1301658" indent="0">
              <a:buNone/>
              <a:defRPr sz="2562">
                <a:solidFill>
                  <a:schemeClr val="tx1">
                    <a:tint val="75000"/>
                  </a:schemeClr>
                </a:solidFill>
                <a:uFillTx/>
              </a:defRPr>
            </a:lvl3pPr>
            <a:lvl4pPr marL="1952486" indent="0">
              <a:buNone/>
              <a:defRPr sz="2278">
                <a:solidFill>
                  <a:schemeClr val="tx1">
                    <a:tint val="75000"/>
                  </a:schemeClr>
                </a:solidFill>
                <a:uFillTx/>
              </a:defRPr>
            </a:lvl4pPr>
            <a:lvl5pPr marL="2603315" indent="0">
              <a:buNone/>
              <a:defRPr sz="2278">
                <a:solidFill>
                  <a:schemeClr val="tx1">
                    <a:tint val="75000"/>
                  </a:schemeClr>
                </a:solidFill>
                <a:uFillTx/>
              </a:defRPr>
            </a:lvl5pPr>
            <a:lvl6pPr marL="3254144" indent="0">
              <a:buNone/>
              <a:defRPr sz="2278">
                <a:solidFill>
                  <a:schemeClr val="tx1">
                    <a:tint val="75000"/>
                  </a:schemeClr>
                </a:solidFill>
                <a:uFillTx/>
              </a:defRPr>
            </a:lvl6pPr>
            <a:lvl7pPr marL="3904973" indent="0">
              <a:buNone/>
              <a:defRPr sz="2278">
                <a:solidFill>
                  <a:schemeClr val="tx1">
                    <a:tint val="75000"/>
                  </a:schemeClr>
                </a:solidFill>
                <a:uFillTx/>
              </a:defRPr>
            </a:lvl7pPr>
            <a:lvl8pPr marL="4555801" indent="0">
              <a:buNone/>
              <a:defRPr sz="2278">
                <a:solidFill>
                  <a:schemeClr val="tx1">
                    <a:tint val="75000"/>
                  </a:schemeClr>
                </a:solidFill>
                <a:uFillTx/>
              </a:defRPr>
            </a:lvl8pPr>
            <a:lvl9pPr marL="5206630" indent="0">
              <a:buNone/>
              <a:defRPr sz="2278">
                <a:solidFill>
                  <a:schemeClr val="tx1">
                    <a:tint val="75000"/>
                  </a:schemeClr>
                </a:solidFill>
                <a:uFillTx/>
              </a:defRPr>
            </a:lvl9pPr>
          </a:lstStyle>
          <a:p>
            <a:pPr lvl="0"/>
            <a:r>
              <a:rPr lang="en-US">
                <a:uFillTx/>
              </a:rPr>
              <a:t>Click to edit Master text styles</a:t>
            </a:r>
          </a:p>
        </p:txBody>
      </p:sp>
      <p:sp>
        <p:nvSpPr>
          <p:cNvPr id="4" name="Date Placeholder 3"/>
          <p:cNvSpPr>
            <a:spLocks noGrp="1"/>
          </p:cNvSpPr>
          <p:nvPr>
            <p:ph type="dt" sz="half" idx="10"/>
          </p:nvPr>
        </p:nvSpPr>
        <p:spPr/>
        <p:txBody>
          <a:bodyPr/>
          <a:lstStyle/>
          <a:p>
            <a:fld id="{29001E28-B1E0-9C4F-9975-6CC3ACE0ECB8}" type="datetimeFigureOut">
              <a:rPr lang="en-US" smtClean="0">
                <a:uFillTx/>
              </a:rPr>
              <a:t>11/30/2021</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4E2037E6-1DFE-0248-A541-EF9DB158AE58}" type="slidenum">
              <a:rPr lang="en-US" smtClean="0">
                <a:uFillTx/>
              </a:rPr>
              <a:t>‹#›</a:t>
            </a:fld>
            <a:endParaRPr lang="en-US">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US" dirty="0">
              <a:uFillTx/>
            </a:endParaRPr>
          </a:p>
        </p:txBody>
      </p:sp>
      <p:sp>
        <p:nvSpPr>
          <p:cNvPr id="3" name="Content Placeholder 2"/>
          <p:cNvSpPr>
            <a:spLocks noGrp="1"/>
          </p:cNvSpPr>
          <p:nvPr>
            <p:ph sz="half" idx="1"/>
          </p:nvPr>
        </p:nvSpPr>
        <p:spPr>
          <a:xfrm>
            <a:off x="534353" y="2677584"/>
            <a:ext cx="3303270" cy="6381962"/>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Content Placeholder 3"/>
          <p:cNvSpPr>
            <a:spLocks noGrp="1"/>
          </p:cNvSpPr>
          <p:nvPr>
            <p:ph sz="half" idx="2"/>
          </p:nvPr>
        </p:nvSpPr>
        <p:spPr>
          <a:xfrm>
            <a:off x="3934778" y="2677584"/>
            <a:ext cx="3303270" cy="6381962"/>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5" name="Date Placeholder 4"/>
          <p:cNvSpPr>
            <a:spLocks noGrp="1"/>
          </p:cNvSpPr>
          <p:nvPr>
            <p:ph type="dt" sz="half" idx="10"/>
          </p:nvPr>
        </p:nvSpPr>
        <p:spPr/>
        <p:txBody>
          <a:bodyPr/>
          <a:lstStyle/>
          <a:p>
            <a:fld id="{29001E28-B1E0-9C4F-9975-6CC3ACE0ECB8}" type="datetimeFigureOut">
              <a:rPr lang="en-US" smtClean="0">
                <a:uFillTx/>
              </a:rPr>
              <a:t>11/30/2021</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4E2037E6-1DFE-0248-A541-EF9DB158AE58}" type="slidenum">
              <a:rPr lang="en-US" smtClean="0">
                <a:uFillTx/>
              </a:rPr>
              <a:t>‹#›</a:t>
            </a:fld>
            <a:endParaRPr lang="en-US">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20"/>
            <a:ext cx="6703695" cy="1944159"/>
          </a:xfrm>
        </p:spPr>
        <p:txBody>
          <a:bodyPr/>
          <a:lstStyle/>
          <a:p>
            <a:r>
              <a:rPr lang="en-US">
                <a:uFillTx/>
              </a:rPr>
              <a:t>Click to edit Master title style</a:t>
            </a:r>
            <a:endParaRPr lang="en-US" dirty="0">
              <a:uFillTx/>
            </a:endParaRP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3416" b="1">
                <a:uFillTx/>
              </a:defRPr>
            </a:lvl1pPr>
            <a:lvl2pPr marL="650829" indent="0">
              <a:buNone/>
              <a:defRPr sz="2847" b="1">
                <a:uFillTx/>
              </a:defRPr>
            </a:lvl2pPr>
            <a:lvl3pPr marL="1301658" indent="0">
              <a:buNone/>
              <a:defRPr sz="2562" b="1">
                <a:uFillTx/>
              </a:defRPr>
            </a:lvl3pPr>
            <a:lvl4pPr marL="1952486" indent="0">
              <a:buNone/>
              <a:defRPr sz="2278" b="1">
                <a:uFillTx/>
              </a:defRPr>
            </a:lvl4pPr>
            <a:lvl5pPr marL="2603315" indent="0">
              <a:buNone/>
              <a:defRPr sz="2278" b="1">
                <a:uFillTx/>
              </a:defRPr>
            </a:lvl5pPr>
            <a:lvl6pPr marL="3254144" indent="0">
              <a:buNone/>
              <a:defRPr sz="2278" b="1">
                <a:uFillTx/>
              </a:defRPr>
            </a:lvl6pPr>
            <a:lvl7pPr marL="3904973" indent="0">
              <a:buNone/>
              <a:defRPr sz="2278" b="1">
                <a:uFillTx/>
              </a:defRPr>
            </a:lvl7pPr>
            <a:lvl8pPr marL="4555801" indent="0">
              <a:buNone/>
              <a:defRPr sz="2278" b="1">
                <a:uFillTx/>
              </a:defRPr>
            </a:lvl8pPr>
            <a:lvl9pPr marL="5206630" indent="0">
              <a:buNone/>
              <a:defRPr sz="2278" b="1">
                <a:uFillTx/>
              </a:defRPr>
            </a:lvl9pPr>
          </a:lstStyle>
          <a:p>
            <a:pPr lvl="0"/>
            <a:r>
              <a:rPr lang="en-US">
                <a:uFillTx/>
              </a:rPr>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3416" b="1">
                <a:uFillTx/>
              </a:defRPr>
            </a:lvl1pPr>
            <a:lvl2pPr marL="650829" indent="0">
              <a:buNone/>
              <a:defRPr sz="2847" b="1">
                <a:uFillTx/>
              </a:defRPr>
            </a:lvl2pPr>
            <a:lvl3pPr marL="1301658" indent="0">
              <a:buNone/>
              <a:defRPr sz="2562" b="1">
                <a:uFillTx/>
              </a:defRPr>
            </a:lvl3pPr>
            <a:lvl4pPr marL="1952486" indent="0">
              <a:buNone/>
              <a:defRPr sz="2278" b="1">
                <a:uFillTx/>
              </a:defRPr>
            </a:lvl4pPr>
            <a:lvl5pPr marL="2603315" indent="0">
              <a:buNone/>
              <a:defRPr sz="2278" b="1">
                <a:uFillTx/>
              </a:defRPr>
            </a:lvl5pPr>
            <a:lvl6pPr marL="3254144" indent="0">
              <a:buNone/>
              <a:defRPr sz="2278" b="1">
                <a:uFillTx/>
              </a:defRPr>
            </a:lvl6pPr>
            <a:lvl7pPr marL="3904973" indent="0">
              <a:buNone/>
              <a:defRPr sz="2278" b="1">
                <a:uFillTx/>
              </a:defRPr>
            </a:lvl7pPr>
            <a:lvl8pPr marL="4555801" indent="0">
              <a:buNone/>
              <a:defRPr sz="2278" b="1">
                <a:uFillTx/>
              </a:defRPr>
            </a:lvl8pPr>
            <a:lvl9pPr marL="5206630" indent="0">
              <a:buNone/>
              <a:defRPr sz="2278" b="1">
                <a:uFillTx/>
              </a:defRPr>
            </a:lvl9pPr>
          </a:lstStyle>
          <a:p>
            <a:pPr lvl="0"/>
            <a:r>
              <a:rPr lang="en-US">
                <a:uFillTx/>
              </a:rPr>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7" name="Date Placeholder 6"/>
          <p:cNvSpPr>
            <a:spLocks noGrp="1"/>
          </p:cNvSpPr>
          <p:nvPr>
            <p:ph type="dt" sz="half" idx="10"/>
          </p:nvPr>
        </p:nvSpPr>
        <p:spPr/>
        <p:txBody>
          <a:bodyPr/>
          <a:lstStyle/>
          <a:p>
            <a:fld id="{29001E28-B1E0-9C4F-9975-6CC3ACE0ECB8}" type="datetimeFigureOut">
              <a:rPr lang="en-US" smtClean="0">
                <a:uFillTx/>
              </a:rPr>
              <a:t>11/30/2021</a:t>
            </a:fld>
            <a:endParaRPr lang="en-US">
              <a:uFillTx/>
            </a:endParaRPr>
          </a:p>
        </p:txBody>
      </p:sp>
      <p:sp>
        <p:nvSpPr>
          <p:cNvPr id="8" name="Footer Placeholder 7"/>
          <p:cNvSpPr>
            <a:spLocks noGrp="1"/>
          </p:cNvSpPr>
          <p:nvPr>
            <p:ph type="ftr" sz="quarter" idx="11"/>
          </p:nvPr>
        </p:nvSpPr>
        <p:spPr/>
        <p:txBody>
          <a:bodyPr/>
          <a:lstStyle/>
          <a:p>
            <a:endParaRPr lang="en-US">
              <a:uFillTx/>
            </a:endParaRPr>
          </a:p>
        </p:txBody>
      </p:sp>
      <p:sp>
        <p:nvSpPr>
          <p:cNvPr id="9" name="Slide Number Placeholder 8"/>
          <p:cNvSpPr>
            <a:spLocks noGrp="1"/>
          </p:cNvSpPr>
          <p:nvPr>
            <p:ph type="sldNum" sz="quarter" idx="12"/>
          </p:nvPr>
        </p:nvSpPr>
        <p:spPr/>
        <p:txBody>
          <a:bodyPr/>
          <a:lstStyle/>
          <a:p>
            <a:fld id="{4E2037E6-1DFE-0248-A541-EF9DB158AE58}" type="slidenum">
              <a:rPr lang="en-US" smtClean="0">
                <a:uFillTx/>
              </a:rPr>
              <a:t>‹#›</a:t>
            </a:fld>
            <a:endParaRPr lang="en-US">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US" dirty="0">
              <a:uFillTx/>
            </a:endParaRPr>
          </a:p>
        </p:txBody>
      </p:sp>
      <p:sp>
        <p:nvSpPr>
          <p:cNvPr id="3" name="Date Placeholder 2"/>
          <p:cNvSpPr>
            <a:spLocks noGrp="1"/>
          </p:cNvSpPr>
          <p:nvPr>
            <p:ph type="dt" sz="half" idx="10"/>
          </p:nvPr>
        </p:nvSpPr>
        <p:spPr/>
        <p:txBody>
          <a:bodyPr/>
          <a:lstStyle/>
          <a:p>
            <a:fld id="{29001E28-B1E0-9C4F-9975-6CC3ACE0ECB8}" type="datetimeFigureOut">
              <a:rPr lang="en-US" smtClean="0">
                <a:uFillTx/>
              </a:rPr>
              <a:t>11/30/2021</a:t>
            </a:fld>
            <a:endParaRPr lang="en-US">
              <a:uFillTx/>
            </a:endParaRPr>
          </a:p>
        </p:txBody>
      </p:sp>
      <p:sp>
        <p:nvSpPr>
          <p:cNvPr id="4" name="Footer Placeholder 3"/>
          <p:cNvSpPr>
            <a:spLocks noGrp="1"/>
          </p:cNvSpPr>
          <p:nvPr>
            <p:ph type="ftr" sz="quarter" idx="11"/>
          </p:nvPr>
        </p:nvSpPr>
        <p:spPr/>
        <p:txBody>
          <a:bodyPr/>
          <a:lstStyle/>
          <a:p>
            <a:endParaRPr lang="en-US">
              <a:uFillTx/>
            </a:endParaRPr>
          </a:p>
        </p:txBody>
      </p:sp>
      <p:sp>
        <p:nvSpPr>
          <p:cNvPr id="5" name="Slide Number Placeholder 4"/>
          <p:cNvSpPr>
            <a:spLocks noGrp="1"/>
          </p:cNvSpPr>
          <p:nvPr>
            <p:ph type="sldNum" sz="quarter" idx="12"/>
          </p:nvPr>
        </p:nvSpPr>
        <p:spPr/>
        <p:txBody>
          <a:bodyPr/>
          <a:lstStyle/>
          <a:p>
            <a:fld id="{4E2037E6-1DFE-0248-A541-EF9DB158AE58}" type="slidenum">
              <a:rPr lang="en-US" smtClean="0">
                <a:uFillTx/>
              </a:rPr>
              <a:t>‹#›</a:t>
            </a:fld>
            <a:endParaRPr lang="en-US">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01E28-B1E0-9C4F-9975-6CC3ACE0ECB8}" type="datetimeFigureOut">
              <a:rPr lang="en-US" smtClean="0">
                <a:uFillTx/>
              </a:rPr>
              <a:t>11/30/2021</a:t>
            </a:fld>
            <a:endParaRPr lang="en-US">
              <a:uFillTx/>
            </a:endParaRPr>
          </a:p>
        </p:txBody>
      </p:sp>
      <p:sp>
        <p:nvSpPr>
          <p:cNvPr id="3" name="Footer Placeholder 2"/>
          <p:cNvSpPr>
            <a:spLocks noGrp="1"/>
          </p:cNvSpPr>
          <p:nvPr>
            <p:ph type="ftr" sz="quarter" idx="11"/>
          </p:nvPr>
        </p:nvSpPr>
        <p:spPr/>
        <p:txBody>
          <a:bodyPr/>
          <a:lstStyle/>
          <a:p>
            <a:endParaRPr lang="en-US">
              <a:uFillTx/>
            </a:endParaRPr>
          </a:p>
        </p:txBody>
      </p:sp>
      <p:sp>
        <p:nvSpPr>
          <p:cNvPr id="4" name="Slide Number Placeholder 3"/>
          <p:cNvSpPr>
            <a:spLocks noGrp="1"/>
          </p:cNvSpPr>
          <p:nvPr>
            <p:ph type="sldNum" sz="quarter" idx="12"/>
          </p:nvPr>
        </p:nvSpPr>
        <p:spPr/>
        <p:txBody>
          <a:bodyPr/>
          <a:lstStyle/>
          <a:p>
            <a:fld id="{4E2037E6-1DFE-0248-A541-EF9DB158AE58}" type="slidenum">
              <a:rPr lang="en-US" smtClean="0">
                <a:uFillTx/>
              </a:rPr>
              <a:t>‹#›</a:t>
            </a:fld>
            <a:endParaRPr 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4555">
                <a:uFillTx/>
              </a:defRPr>
            </a:lvl1pPr>
          </a:lstStyle>
          <a:p>
            <a:r>
              <a:rPr lang="en-US">
                <a:uFillTx/>
              </a:rPr>
              <a:t>Click to edit Master title style</a:t>
            </a:r>
            <a:endParaRPr lang="en-US" dirty="0">
              <a:uFillTx/>
            </a:endParaRPr>
          </a:p>
        </p:txBody>
      </p:sp>
      <p:sp>
        <p:nvSpPr>
          <p:cNvPr id="3" name="Content Placeholder 2"/>
          <p:cNvSpPr>
            <a:spLocks noGrp="1"/>
          </p:cNvSpPr>
          <p:nvPr>
            <p:ph idx="1"/>
          </p:nvPr>
        </p:nvSpPr>
        <p:spPr>
          <a:xfrm>
            <a:off x="3304282" y="1448225"/>
            <a:ext cx="3934778" cy="7147984"/>
          </a:xfrm>
        </p:spPr>
        <p:txBody>
          <a:bodyPr/>
          <a:lstStyle>
            <a:lvl1pPr>
              <a:defRPr sz="4555">
                <a:uFillTx/>
              </a:defRPr>
            </a:lvl1pPr>
            <a:lvl2pPr>
              <a:defRPr sz="3986">
                <a:uFillTx/>
              </a:defRPr>
            </a:lvl2pPr>
            <a:lvl3pPr>
              <a:defRPr sz="3416">
                <a:uFillTx/>
              </a:defRPr>
            </a:lvl3pPr>
            <a:lvl4pPr>
              <a:defRPr sz="2847">
                <a:uFillTx/>
              </a:defRPr>
            </a:lvl4pPr>
            <a:lvl5pPr>
              <a:defRPr sz="2847">
                <a:uFillTx/>
              </a:defRPr>
            </a:lvl5pPr>
            <a:lvl6pPr>
              <a:defRPr sz="2847">
                <a:uFillTx/>
              </a:defRPr>
            </a:lvl6pPr>
            <a:lvl7pPr>
              <a:defRPr sz="2847">
                <a:uFillTx/>
              </a:defRPr>
            </a:lvl7pPr>
            <a:lvl8pPr>
              <a:defRPr sz="2847">
                <a:uFillTx/>
              </a:defRPr>
            </a:lvl8pPr>
            <a:lvl9pPr>
              <a:defRPr sz="2847">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2278">
                <a:uFillTx/>
              </a:defRPr>
            </a:lvl1pPr>
            <a:lvl2pPr marL="650829" indent="0">
              <a:buNone/>
              <a:defRPr sz="1993">
                <a:uFillTx/>
              </a:defRPr>
            </a:lvl2pPr>
            <a:lvl3pPr marL="1301658" indent="0">
              <a:buNone/>
              <a:defRPr sz="1708">
                <a:uFillTx/>
              </a:defRPr>
            </a:lvl3pPr>
            <a:lvl4pPr marL="1952486" indent="0">
              <a:buNone/>
              <a:defRPr sz="1424">
                <a:uFillTx/>
              </a:defRPr>
            </a:lvl4pPr>
            <a:lvl5pPr marL="2603315" indent="0">
              <a:buNone/>
              <a:defRPr sz="1424">
                <a:uFillTx/>
              </a:defRPr>
            </a:lvl5pPr>
            <a:lvl6pPr marL="3254144" indent="0">
              <a:buNone/>
              <a:defRPr sz="1424">
                <a:uFillTx/>
              </a:defRPr>
            </a:lvl6pPr>
            <a:lvl7pPr marL="3904973" indent="0">
              <a:buNone/>
              <a:defRPr sz="1424">
                <a:uFillTx/>
              </a:defRPr>
            </a:lvl7pPr>
            <a:lvl8pPr marL="4555801" indent="0">
              <a:buNone/>
              <a:defRPr sz="1424">
                <a:uFillTx/>
              </a:defRPr>
            </a:lvl8pPr>
            <a:lvl9pPr marL="5206630" indent="0">
              <a:buNone/>
              <a:defRPr sz="1424">
                <a:uFillTx/>
              </a:defRPr>
            </a:lvl9pPr>
          </a:lstStyle>
          <a:p>
            <a:pPr lvl="0"/>
            <a:r>
              <a:rPr lang="en-US">
                <a:uFillTx/>
              </a:rPr>
              <a:t>Click to edit Master text styles</a:t>
            </a:r>
          </a:p>
        </p:txBody>
      </p:sp>
      <p:sp>
        <p:nvSpPr>
          <p:cNvPr id="5" name="Date Placeholder 4"/>
          <p:cNvSpPr>
            <a:spLocks noGrp="1"/>
          </p:cNvSpPr>
          <p:nvPr>
            <p:ph type="dt" sz="half" idx="10"/>
          </p:nvPr>
        </p:nvSpPr>
        <p:spPr/>
        <p:txBody>
          <a:bodyPr/>
          <a:lstStyle/>
          <a:p>
            <a:fld id="{29001E28-B1E0-9C4F-9975-6CC3ACE0ECB8}" type="datetimeFigureOut">
              <a:rPr lang="en-US" smtClean="0">
                <a:uFillTx/>
              </a:rPr>
              <a:t>11/30/2021</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4E2037E6-1DFE-0248-A541-EF9DB158AE58}" type="slidenum">
              <a:rPr lang="en-US" smtClean="0">
                <a:uFillTx/>
              </a:rPr>
              <a:t>‹#›</a:t>
            </a:fld>
            <a:endParaRPr lang="en-US">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4555">
                <a:uFillTx/>
              </a:defRPr>
            </a:lvl1pPr>
          </a:lstStyle>
          <a:p>
            <a:r>
              <a:rPr lang="en-US">
                <a:uFillTx/>
              </a:rPr>
              <a:t>Click to edit Master title style</a:t>
            </a:r>
            <a:endParaRPr lang="en-US" dirty="0">
              <a:uFillTx/>
            </a:endParaRPr>
          </a:p>
        </p:txBody>
      </p:sp>
      <p:sp>
        <p:nvSpPr>
          <p:cNvPr id="3" name="Picture Placeholder 2"/>
          <p:cNvSpPr>
            <a:spLocks noGrp="1" noChangeAspect="1"/>
          </p:cNvSpPr>
          <p:nvPr>
            <p:ph type="pic" idx="1"/>
          </p:nvPr>
        </p:nvSpPr>
        <p:spPr>
          <a:xfrm>
            <a:off x="3304282" y="1448225"/>
            <a:ext cx="3934778" cy="7147984"/>
          </a:xfrm>
        </p:spPr>
        <p:txBody>
          <a:bodyPr anchor="t"/>
          <a:lstStyle>
            <a:lvl1pPr marL="0" indent="0">
              <a:buNone/>
              <a:defRPr sz="4555">
                <a:uFillTx/>
              </a:defRPr>
            </a:lvl1pPr>
            <a:lvl2pPr marL="650829" indent="0">
              <a:buNone/>
              <a:defRPr sz="3986">
                <a:uFillTx/>
              </a:defRPr>
            </a:lvl2pPr>
            <a:lvl3pPr marL="1301658" indent="0">
              <a:buNone/>
              <a:defRPr sz="3416">
                <a:uFillTx/>
              </a:defRPr>
            </a:lvl3pPr>
            <a:lvl4pPr marL="1952486" indent="0">
              <a:buNone/>
              <a:defRPr sz="2847">
                <a:uFillTx/>
              </a:defRPr>
            </a:lvl4pPr>
            <a:lvl5pPr marL="2603315" indent="0">
              <a:buNone/>
              <a:defRPr sz="2847">
                <a:uFillTx/>
              </a:defRPr>
            </a:lvl5pPr>
            <a:lvl6pPr marL="3254144" indent="0">
              <a:buNone/>
              <a:defRPr sz="2847">
                <a:uFillTx/>
              </a:defRPr>
            </a:lvl6pPr>
            <a:lvl7pPr marL="3904973" indent="0">
              <a:buNone/>
              <a:defRPr sz="2847">
                <a:uFillTx/>
              </a:defRPr>
            </a:lvl7pPr>
            <a:lvl8pPr marL="4555801" indent="0">
              <a:buNone/>
              <a:defRPr sz="2847">
                <a:uFillTx/>
              </a:defRPr>
            </a:lvl8pPr>
            <a:lvl9pPr marL="5206630" indent="0">
              <a:buNone/>
              <a:defRPr sz="2847">
                <a:uFillTx/>
              </a:defRPr>
            </a:lvl9pPr>
          </a:lstStyle>
          <a:p>
            <a:r>
              <a:rPr lang="en-US">
                <a:uFillTx/>
              </a:rPr>
              <a:t>Drag picture to placeholder or click icon to add</a:t>
            </a:r>
            <a:endParaRPr lang="en-US" dirty="0">
              <a:uFillTx/>
            </a:endParaRP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2278">
                <a:uFillTx/>
              </a:defRPr>
            </a:lvl1pPr>
            <a:lvl2pPr marL="650829" indent="0">
              <a:buNone/>
              <a:defRPr sz="1993">
                <a:uFillTx/>
              </a:defRPr>
            </a:lvl2pPr>
            <a:lvl3pPr marL="1301658" indent="0">
              <a:buNone/>
              <a:defRPr sz="1708">
                <a:uFillTx/>
              </a:defRPr>
            </a:lvl3pPr>
            <a:lvl4pPr marL="1952486" indent="0">
              <a:buNone/>
              <a:defRPr sz="1424">
                <a:uFillTx/>
              </a:defRPr>
            </a:lvl4pPr>
            <a:lvl5pPr marL="2603315" indent="0">
              <a:buNone/>
              <a:defRPr sz="1424">
                <a:uFillTx/>
              </a:defRPr>
            </a:lvl5pPr>
            <a:lvl6pPr marL="3254144" indent="0">
              <a:buNone/>
              <a:defRPr sz="1424">
                <a:uFillTx/>
              </a:defRPr>
            </a:lvl6pPr>
            <a:lvl7pPr marL="3904973" indent="0">
              <a:buNone/>
              <a:defRPr sz="1424">
                <a:uFillTx/>
              </a:defRPr>
            </a:lvl7pPr>
            <a:lvl8pPr marL="4555801" indent="0">
              <a:buNone/>
              <a:defRPr sz="1424">
                <a:uFillTx/>
              </a:defRPr>
            </a:lvl8pPr>
            <a:lvl9pPr marL="5206630" indent="0">
              <a:buNone/>
              <a:defRPr sz="1424">
                <a:uFillTx/>
              </a:defRPr>
            </a:lvl9pPr>
          </a:lstStyle>
          <a:p>
            <a:pPr lvl="0"/>
            <a:r>
              <a:rPr lang="en-US">
                <a:uFillTx/>
              </a:rPr>
              <a:t>Click to edit Master text styles</a:t>
            </a:r>
          </a:p>
        </p:txBody>
      </p:sp>
      <p:sp>
        <p:nvSpPr>
          <p:cNvPr id="5" name="Date Placeholder 4"/>
          <p:cNvSpPr>
            <a:spLocks noGrp="1"/>
          </p:cNvSpPr>
          <p:nvPr>
            <p:ph type="dt" sz="half" idx="10"/>
          </p:nvPr>
        </p:nvSpPr>
        <p:spPr/>
        <p:txBody>
          <a:bodyPr/>
          <a:lstStyle/>
          <a:p>
            <a:fld id="{29001E28-B1E0-9C4F-9975-6CC3ACE0ECB8}" type="datetimeFigureOut">
              <a:rPr lang="en-US" smtClean="0">
                <a:uFillTx/>
              </a:rPr>
              <a:t>11/30/2021</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4E2037E6-1DFE-0248-A541-EF9DB158AE58}" type="slidenum">
              <a:rPr lang="en-US" smtClean="0">
                <a:uFillTx/>
              </a:rPr>
              <a:t>‹#›</a:t>
            </a:fld>
            <a:endParaRPr lang="en-US">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20"/>
            <a:ext cx="6703695" cy="1944159"/>
          </a:xfrm>
          <a:prstGeom prst="rect">
            <a:avLst/>
          </a:prstGeom>
        </p:spPr>
        <p:txBody>
          <a:bodyPr vert="horz" lIns="91440" tIns="45720" rIns="91440" bIns="45720" rtlCol="0" anchor="ctr">
            <a:normAutofit/>
          </a:bodyPr>
          <a:lstStyle/>
          <a:p>
            <a:r>
              <a:rPr lang="en-US">
                <a:uFillTx/>
              </a:rPr>
              <a:t>Click to edit Master title style</a:t>
            </a:r>
            <a:endParaRPr lang="en-US" dirty="0">
              <a:uFillTx/>
            </a:endParaRP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Date Placeholder 3"/>
          <p:cNvSpPr>
            <a:spLocks noGrp="1"/>
          </p:cNvSpPr>
          <p:nvPr>
            <p:ph type="dt" sz="half" idx="2"/>
          </p:nvPr>
        </p:nvSpPr>
        <p:spPr>
          <a:xfrm>
            <a:off x="534353" y="9322649"/>
            <a:ext cx="1748790" cy="535516"/>
          </a:xfrm>
          <a:prstGeom prst="rect">
            <a:avLst/>
          </a:prstGeom>
        </p:spPr>
        <p:txBody>
          <a:bodyPr vert="horz" lIns="91440" tIns="45720" rIns="91440" bIns="45720" rtlCol="0" anchor="ctr"/>
          <a:lstStyle>
            <a:lvl1pPr algn="l">
              <a:defRPr sz="1708">
                <a:solidFill>
                  <a:schemeClr val="tx1">
                    <a:tint val="75000"/>
                  </a:schemeClr>
                </a:solidFill>
                <a:uFillTx/>
              </a:defRPr>
            </a:lvl1pPr>
          </a:lstStyle>
          <a:p>
            <a:fld id="{29001E28-B1E0-9C4F-9975-6CC3ACE0ECB8}" type="datetimeFigureOut">
              <a:rPr lang="en-US" smtClean="0">
                <a:uFillTx/>
              </a:rPr>
              <a:t>11/30/2021</a:t>
            </a:fld>
            <a:endParaRPr lang="en-US">
              <a:uFillTx/>
            </a:endParaRPr>
          </a:p>
        </p:txBody>
      </p:sp>
      <p:sp>
        <p:nvSpPr>
          <p:cNvPr id="5" name="Footer Placeholder 4"/>
          <p:cNvSpPr>
            <a:spLocks noGrp="1"/>
          </p:cNvSpPr>
          <p:nvPr>
            <p:ph type="ftr" sz="quarter" idx="3"/>
          </p:nvPr>
        </p:nvSpPr>
        <p:spPr>
          <a:xfrm>
            <a:off x="2574608" y="9322649"/>
            <a:ext cx="2623185" cy="535516"/>
          </a:xfrm>
          <a:prstGeom prst="rect">
            <a:avLst/>
          </a:prstGeom>
        </p:spPr>
        <p:txBody>
          <a:bodyPr vert="horz" lIns="91440" tIns="45720" rIns="91440" bIns="45720" rtlCol="0" anchor="ctr"/>
          <a:lstStyle>
            <a:lvl1pPr algn="ctr">
              <a:defRPr sz="1708">
                <a:solidFill>
                  <a:schemeClr val="tx1">
                    <a:tint val="75000"/>
                  </a:schemeClr>
                </a:solidFill>
                <a:uFillTx/>
              </a:defRPr>
            </a:lvl1pPr>
          </a:lstStyle>
          <a:p>
            <a:endParaRPr lang="en-US">
              <a:uFillTx/>
            </a:endParaRPr>
          </a:p>
        </p:txBody>
      </p:sp>
      <p:sp>
        <p:nvSpPr>
          <p:cNvPr id="6" name="Slide Number Placeholder 5"/>
          <p:cNvSpPr>
            <a:spLocks noGrp="1"/>
          </p:cNvSpPr>
          <p:nvPr>
            <p:ph type="sldNum" sz="quarter" idx="4"/>
          </p:nvPr>
        </p:nvSpPr>
        <p:spPr>
          <a:xfrm>
            <a:off x="5489258" y="9322649"/>
            <a:ext cx="1748790" cy="535516"/>
          </a:xfrm>
          <a:prstGeom prst="rect">
            <a:avLst/>
          </a:prstGeom>
        </p:spPr>
        <p:txBody>
          <a:bodyPr vert="horz" lIns="91440" tIns="45720" rIns="91440" bIns="45720" rtlCol="0" anchor="ctr"/>
          <a:lstStyle>
            <a:lvl1pPr algn="r">
              <a:defRPr sz="1708">
                <a:solidFill>
                  <a:schemeClr val="tx1">
                    <a:tint val="75000"/>
                  </a:schemeClr>
                </a:solidFill>
                <a:uFillTx/>
              </a:defRPr>
            </a:lvl1pPr>
          </a:lstStyle>
          <a:p>
            <a:fld id="{4E2037E6-1DFE-0248-A541-EF9DB158AE58}" type="slidenum">
              <a:rPr lang="en-US" smtClean="0">
                <a:uFillTx/>
              </a:rPr>
              <a:t>‹#›</a:t>
            </a:fld>
            <a:endParaRPr lang="en-US">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01658" rtl="0" eaLnBrk="1" latinLnBrk="0" hangingPunct="1">
        <a:lnSpc>
          <a:spcPct val="90000"/>
        </a:lnSpc>
        <a:spcBef>
          <a:spcPct val="0"/>
        </a:spcBef>
        <a:buNone/>
        <a:defRPr sz="6263" kern="1200">
          <a:solidFill>
            <a:schemeClr val="tx1"/>
          </a:solidFill>
          <a:uFillTx/>
          <a:latin typeface="+mj-lt"/>
          <a:ea typeface="+mj-ea"/>
          <a:cs typeface="+mj-cs"/>
        </a:defRPr>
      </a:lvl1pPr>
    </p:titleStyle>
    <p:bodyStyle>
      <a:lvl1pPr marL="325414" indent="-325414" algn="l" defTabSz="1301658" rtl="0" eaLnBrk="1" latinLnBrk="0" hangingPunct="1">
        <a:lnSpc>
          <a:spcPct val="90000"/>
        </a:lnSpc>
        <a:spcBef>
          <a:spcPts val="1424"/>
        </a:spcBef>
        <a:buFont typeface="Arial" panose="020B0604020202020204" pitchFamily="34" charset="0"/>
        <a:buChar char="•"/>
        <a:defRPr sz="3986" kern="1200">
          <a:solidFill>
            <a:schemeClr val="tx1"/>
          </a:solidFill>
          <a:uFillTx/>
          <a:latin typeface="+mn-lt"/>
          <a:ea typeface="+mn-ea"/>
          <a:cs typeface="+mn-cs"/>
        </a:defRPr>
      </a:lvl1pPr>
      <a:lvl2pPr marL="976243" indent="-325414" algn="l" defTabSz="1301658" rtl="0" eaLnBrk="1" latinLnBrk="0" hangingPunct="1">
        <a:lnSpc>
          <a:spcPct val="90000"/>
        </a:lnSpc>
        <a:spcBef>
          <a:spcPts val="712"/>
        </a:spcBef>
        <a:buFont typeface="Arial" panose="020B0604020202020204" pitchFamily="34" charset="0"/>
        <a:buChar char="•"/>
        <a:defRPr sz="3416" kern="1200">
          <a:solidFill>
            <a:schemeClr val="tx1"/>
          </a:solidFill>
          <a:uFillTx/>
          <a:latin typeface="+mn-lt"/>
          <a:ea typeface="+mn-ea"/>
          <a:cs typeface="+mn-cs"/>
        </a:defRPr>
      </a:lvl2pPr>
      <a:lvl3pPr marL="1627072" indent="-325414" algn="l" defTabSz="1301658" rtl="0" eaLnBrk="1" latinLnBrk="0" hangingPunct="1">
        <a:lnSpc>
          <a:spcPct val="90000"/>
        </a:lnSpc>
        <a:spcBef>
          <a:spcPts val="712"/>
        </a:spcBef>
        <a:buFont typeface="Arial" panose="020B0604020202020204" pitchFamily="34" charset="0"/>
        <a:buChar char="•"/>
        <a:defRPr sz="2847" kern="1200">
          <a:solidFill>
            <a:schemeClr val="tx1"/>
          </a:solidFill>
          <a:uFillTx/>
          <a:latin typeface="+mn-lt"/>
          <a:ea typeface="+mn-ea"/>
          <a:cs typeface="+mn-cs"/>
        </a:defRPr>
      </a:lvl3pPr>
      <a:lvl4pPr marL="2277901" indent="-325414" algn="l" defTabSz="1301658" rtl="0" eaLnBrk="1" latinLnBrk="0" hangingPunct="1">
        <a:lnSpc>
          <a:spcPct val="90000"/>
        </a:lnSpc>
        <a:spcBef>
          <a:spcPts val="712"/>
        </a:spcBef>
        <a:buFont typeface="Arial" panose="020B0604020202020204" pitchFamily="34" charset="0"/>
        <a:buChar char="•"/>
        <a:defRPr sz="2562" kern="1200">
          <a:solidFill>
            <a:schemeClr val="tx1"/>
          </a:solidFill>
          <a:uFillTx/>
          <a:latin typeface="+mn-lt"/>
          <a:ea typeface="+mn-ea"/>
          <a:cs typeface="+mn-cs"/>
        </a:defRPr>
      </a:lvl4pPr>
      <a:lvl5pPr marL="2928729" indent="-325414" algn="l" defTabSz="1301658" rtl="0" eaLnBrk="1" latinLnBrk="0" hangingPunct="1">
        <a:lnSpc>
          <a:spcPct val="90000"/>
        </a:lnSpc>
        <a:spcBef>
          <a:spcPts val="712"/>
        </a:spcBef>
        <a:buFont typeface="Arial" panose="020B0604020202020204" pitchFamily="34" charset="0"/>
        <a:buChar char="•"/>
        <a:defRPr sz="2562" kern="1200">
          <a:solidFill>
            <a:schemeClr val="tx1"/>
          </a:solidFill>
          <a:uFillTx/>
          <a:latin typeface="+mn-lt"/>
          <a:ea typeface="+mn-ea"/>
          <a:cs typeface="+mn-cs"/>
        </a:defRPr>
      </a:lvl5pPr>
      <a:lvl6pPr marL="3579558" indent="-325414" algn="l" defTabSz="1301658" rtl="0" eaLnBrk="1" latinLnBrk="0" hangingPunct="1">
        <a:lnSpc>
          <a:spcPct val="90000"/>
        </a:lnSpc>
        <a:spcBef>
          <a:spcPts val="712"/>
        </a:spcBef>
        <a:buFont typeface="Arial" panose="020B0604020202020204" pitchFamily="34" charset="0"/>
        <a:buChar char="•"/>
        <a:defRPr sz="2562" kern="1200">
          <a:solidFill>
            <a:schemeClr val="tx1"/>
          </a:solidFill>
          <a:uFillTx/>
          <a:latin typeface="+mn-lt"/>
          <a:ea typeface="+mn-ea"/>
          <a:cs typeface="+mn-cs"/>
        </a:defRPr>
      </a:lvl6pPr>
      <a:lvl7pPr marL="4230387" indent="-325414" algn="l" defTabSz="1301658" rtl="0" eaLnBrk="1" latinLnBrk="0" hangingPunct="1">
        <a:lnSpc>
          <a:spcPct val="90000"/>
        </a:lnSpc>
        <a:spcBef>
          <a:spcPts val="712"/>
        </a:spcBef>
        <a:buFont typeface="Arial" panose="020B0604020202020204" pitchFamily="34" charset="0"/>
        <a:buChar char="•"/>
        <a:defRPr sz="2562" kern="1200">
          <a:solidFill>
            <a:schemeClr val="tx1"/>
          </a:solidFill>
          <a:uFillTx/>
          <a:latin typeface="+mn-lt"/>
          <a:ea typeface="+mn-ea"/>
          <a:cs typeface="+mn-cs"/>
        </a:defRPr>
      </a:lvl7pPr>
      <a:lvl8pPr marL="4881216" indent="-325414" algn="l" defTabSz="1301658" rtl="0" eaLnBrk="1" latinLnBrk="0" hangingPunct="1">
        <a:lnSpc>
          <a:spcPct val="90000"/>
        </a:lnSpc>
        <a:spcBef>
          <a:spcPts val="712"/>
        </a:spcBef>
        <a:buFont typeface="Arial" panose="020B0604020202020204" pitchFamily="34" charset="0"/>
        <a:buChar char="•"/>
        <a:defRPr sz="2562" kern="1200">
          <a:solidFill>
            <a:schemeClr val="tx1"/>
          </a:solidFill>
          <a:uFillTx/>
          <a:latin typeface="+mn-lt"/>
          <a:ea typeface="+mn-ea"/>
          <a:cs typeface="+mn-cs"/>
        </a:defRPr>
      </a:lvl8pPr>
      <a:lvl9pPr marL="5532045" indent="-325414" algn="l" defTabSz="1301658" rtl="0" eaLnBrk="1" latinLnBrk="0" hangingPunct="1">
        <a:lnSpc>
          <a:spcPct val="90000"/>
        </a:lnSpc>
        <a:spcBef>
          <a:spcPts val="712"/>
        </a:spcBef>
        <a:buFont typeface="Arial" panose="020B0604020202020204" pitchFamily="34" charset="0"/>
        <a:buChar char="•"/>
        <a:defRPr sz="2562" kern="1200">
          <a:solidFill>
            <a:schemeClr val="tx1"/>
          </a:solidFill>
          <a:uFillTx/>
          <a:latin typeface="+mn-lt"/>
          <a:ea typeface="+mn-ea"/>
          <a:cs typeface="+mn-cs"/>
        </a:defRPr>
      </a:lvl9pPr>
    </p:bodyStyle>
    <p:otherStyle>
      <a:defPPr>
        <a:defRPr lang="en-US">
          <a:uFillTx/>
        </a:defRPr>
      </a:defPPr>
      <a:lvl1pPr marL="0" algn="l" defTabSz="1301658" rtl="0" eaLnBrk="1" latinLnBrk="0" hangingPunct="1">
        <a:defRPr sz="2562" kern="1200">
          <a:solidFill>
            <a:schemeClr val="tx1"/>
          </a:solidFill>
          <a:uFillTx/>
          <a:latin typeface="+mn-lt"/>
          <a:ea typeface="+mn-ea"/>
          <a:cs typeface="+mn-cs"/>
        </a:defRPr>
      </a:lvl1pPr>
      <a:lvl2pPr marL="650829" algn="l" defTabSz="1301658" rtl="0" eaLnBrk="1" latinLnBrk="0" hangingPunct="1">
        <a:defRPr sz="2562" kern="1200">
          <a:solidFill>
            <a:schemeClr val="tx1"/>
          </a:solidFill>
          <a:uFillTx/>
          <a:latin typeface="+mn-lt"/>
          <a:ea typeface="+mn-ea"/>
          <a:cs typeface="+mn-cs"/>
        </a:defRPr>
      </a:lvl2pPr>
      <a:lvl3pPr marL="1301658" algn="l" defTabSz="1301658" rtl="0" eaLnBrk="1" latinLnBrk="0" hangingPunct="1">
        <a:defRPr sz="2562" kern="1200">
          <a:solidFill>
            <a:schemeClr val="tx1"/>
          </a:solidFill>
          <a:uFillTx/>
          <a:latin typeface="+mn-lt"/>
          <a:ea typeface="+mn-ea"/>
          <a:cs typeface="+mn-cs"/>
        </a:defRPr>
      </a:lvl3pPr>
      <a:lvl4pPr marL="1952486" algn="l" defTabSz="1301658" rtl="0" eaLnBrk="1" latinLnBrk="0" hangingPunct="1">
        <a:defRPr sz="2562" kern="1200">
          <a:solidFill>
            <a:schemeClr val="tx1"/>
          </a:solidFill>
          <a:uFillTx/>
          <a:latin typeface="+mn-lt"/>
          <a:ea typeface="+mn-ea"/>
          <a:cs typeface="+mn-cs"/>
        </a:defRPr>
      </a:lvl4pPr>
      <a:lvl5pPr marL="2603315" algn="l" defTabSz="1301658" rtl="0" eaLnBrk="1" latinLnBrk="0" hangingPunct="1">
        <a:defRPr sz="2562" kern="1200">
          <a:solidFill>
            <a:schemeClr val="tx1"/>
          </a:solidFill>
          <a:uFillTx/>
          <a:latin typeface="+mn-lt"/>
          <a:ea typeface="+mn-ea"/>
          <a:cs typeface="+mn-cs"/>
        </a:defRPr>
      </a:lvl5pPr>
      <a:lvl6pPr marL="3254144" algn="l" defTabSz="1301658" rtl="0" eaLnBrk="1" latinLnBrk="0" hangingPunct="1">
        <a:defRPr sz="2562" kern="1200">
          <a:solidFill>
            <a:schemeClr val="tx1"/>
          </a:solidFill>
          <a:uFillTx/>
          <a:latin typeface="+mn-lt"/>
          <a:ea typeface="+mn-ea"/>
          <a:cs typeface="+mn-cs"/>
        </a:defRPr>
      </a:lvl6pPr>
      <a:lvl7pPr marL="3904973" algn="l" defTabSz="1301658" rtl="0" eaLnBrk="1" latinLnBrk="0" hangingPunct="1">
        <a:defRPr sz="2562" kern="1200">
          <a:solidFill>
            <a:schemeClr val="tx1"/>
          </a:solidFill>
          <a:uFillTx/>
          <a:latin typeface="+mn-lt"/>
          <a:ea typeface="+mn-ea"/>
          <a:cs typeface="+mn-cs"/>
        </a:defRPr>
      </a:lvl7pPr>
      <a:lvl8pPr marL="4555801" algn="l" defTabSz="1301658" rtl="0" eaLnBrk="1" latinLnBrk="0" hangingPunct="1">
        <a:defRPr sz="2562" kern="1200">
          <a:solidFill>
            <a:schemeClr val="tx1"/>
          </a:solidFill>
          <a:uFillTx/>
          <a:latin typeface="+mn-lt"/>
          <a:ea typeface="+mn-ea"/>
          <a:cs typeface="+mn-cs"/>
        </a:defRPr>
      </a:lvl8pPr>
      <a:lvl9pPr marL="5206630" algn="l" defTabSz="1301658" rtl="0" eaLnBrk="1" latinLnBrk="0" hangingPunct="1">
        <a:defRPr sz="2562"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7772400" cy="10042728"/>
          </a:xfrm>
          <a:prstGeom prst="rect">
            <a:avLst/>
          </a:prstGeom>
        </p:spPr>
      </p:pic>
      <p:sp>
        <p:nvSpPr>
          <p:cNvPr id="3" name="TextBox 2"/>
          <p:cNvSpPr txBox="1">
            <a:spLocks/>
          </p:cNvSpPr>
          <p:nvPr/>
        </p:nvSpPr>
        <p:spPr>
          <a:xfrm>
            <a:off x="408791" y="2661367"/>
            <a:ext cx="2958353" cy="5095754"/>
          </a:xfrm>
          <a:prstGeom prst="rect">
            <a:avLst/>
          </a:prstGeom>
          <a:noFill/>
        </p:spPr>
        <p:txBody>
          <a:bodyPr wrap="square" rtlCol="0">
            <a:spAutoFit/>
          </a:bodyPr>
          <a:lstStyle/>
          <a:p>
            <a:pPr>
              <a:lnSpc>
                <a:spcPct val="107000"/>
              </a:lnSpc>
              <a:spcAft>
                <a:spcPts val="800"/>
              </a:spcAft>
            </a:pPr>
            <a:r>
              <a:rPr lang="en-US" sz="1100" b="1" u="sng" dirty="0">
                <a:latin typeface="Century Gothic" panose="020B0502020202020204" pitchFamily="34" charset="0"/>
                <a:ea typeface="Calibri" panose="020F0502020204030204" pitchFamily="34" charset="0"/>
                <a:cs typeface="Times New Roman" panose="02020603050405020304" pitchFamily="18" charset="0"/>
              </a:rPr>
              <a:t>Math</a:t>
            </a:r>
            <a:r>
              <a:rPr lang="en-US" sz="1100" b="1" dirty="0">
                <a:latin typeface="Century Gothic" panose="020B0502020202020204" pitchFamily="34" charset="0"/>
                <a:ea typeface="Calibri" panose="020F0502020204030204" pitchFamily="34" charset="0"/>
                <a:cs typeface="Times New Roman" panose="02020603050405020304" pitchFamily="18" charset="0"/>
              </a:rPr>
              <a:t>:</a:t>
            </a:r>
            <a:r>
              <a:rPr lang="en-US" sz="1100" b="1" dirty="0">
                <a:latin typeface="Comic Sans MS" panose="030F0702030302020204" pitchFamily="66" charset="0"/>
                <a:ea typeface="Calibri" panose="020F0502020204030204" pitchFamily="34" charset="0"/>
                <a:cs typeface="Times New Roman" panose="02020603050405020304" pitchFamily="18" charset="0"/>
              </a:rPr>
              <a:t> </a:t>
            </a:r>
            <a:r>
              <a:rPr lang="en-US" sz="1100" dirty="0">
                <a:latin typeface="Century Gothic" panose="020B0502020202020204" pitchFamily="34" charset="0"/>
                <a:ea typeface="Calibri" panose="020F0502020204030204" pitchFamily="34" charset="0"/>
                <a:cs typeface="Times New Roman" panose="02020603050405020304" pitchFamily="18" charset="0"/>
              </a:rPr>
              <a:t>We will continue to work on understanding the attributes of  plane and solid shapes.  We will learn that fractions </a:t>
            </a:r>
            <a:r>
              <a:rPr lang="en-US" sz="1100">
                <a:latin typeface="Century Gothic" panose="020B0502020202020204" pitchFamily="34" charset="0"/>
                <a:ea typeface="Calibri" panose="020F0502020204030204" pitchFamily="34" charset="0"/>
                <a:cs typeface="Times New Roman" panose="02020603050405020304" pitchFamily="18" charset="0"/>
              </a:rPr>
              <a:t>are equal  parts </a:t>
            </a:r>
            <a:r>
              <a:rPr lang="en-US" sz="1100" dirty="0">
                <a:latin typeface="Century Gothic" panose="020B0502020202020204" pitchFamily="34" charset="0"/>
                <a:ea typeface="Calibri" panose="020F0502020204030204" pitchFamily="34" charset="0"/>
                <a:cs typeface="Times New Roman" panose="02020603050405020304" pitchFamily="18" charset="0"/>
              </a:rPr>
              <a:t>of a whole and will focus on halves </a:t>
            </a:r>
            <a:r>
              <a:rPr lang="en-US" sz="1100">
                <a:latin typeface="Century Gothic" panose="020B0502020202020204" pitchFamily="34" charset="0"/>
                <a:ea typeface="Calibri" panose="020F0502020204030204" pitchFamily="34" charset="0"/>
                <a:cs typeface="Times New Roman" panose="02020603050405020304" pitchFamily="18" charset="0"/>
              </a:rPr>
              <a:t>and fourths.    </a:t>
            </a:r>
            <a:r>
              <a:rPr lang="en-US" sz="1100" dirty="0">
                <a:latin typeface="Century Gothic" panose="020B0502020202020204" pitchFamily="34" charset="0"/>
                <a:ea typeface="Calibri" panose="020F0502020204030204" pitchFamily="34" charset="0"/>
                <a:cs typeface="Times New Roman" panose="02020603050405020304" pitchFamily="18" charset="0"/>
              </a:rPr>
              <a:t>We will use bar graphs to represent and interpret information.  </a:t>
            </a:r>
            <a:endParaRPr lang="en-US" sz="105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b="1" u="sng" dirty="0">
                <a:latin typeface="Century Gothic" panose="020B0502020202020204" pitchFamily="34" charset="0"/>
                <a:ea typeface="Calibri" panose="020F0502020204030204" pitchFamily="34" charset="0"/>
                <a:cs typeface="Times New Roman" panose="02020603050405020304" pitchFamily="18" charset="0"/>
              </a:rPr>
              <a:t>Reading</a:t>
            </a:r>
            <a:r>
              <a:rPr lang="en-US" sz="1100" b="1" dirty="0">
                <a:latin typeface="Century Gothic" panose="020B0502020202020204" pitchFamily="34" charset="0"/>
                <a:ea typeface="Calibri" panose="020F0502020204030204" pitchFamily="34" charset="0"/>
                <a:cs typeface="Times New Roman" panose="02020603050405020304" pitchFamily="18" charset="0"/>
              </a:rPr>
              <a:t>: </a:t>
            </a:r>
            <a:r>
              <a:rPr lang="en-US" sz="1100" dirty="0">
                <a:latin typeface="Century Gothic" panose="020B0502020202020204" pitchFamily="34" charset="0"/>
                <a:ea typeface="Calibri" panose="020F0502020204030204" pitchFamily="34" charset="0"/>
                <a:cs typeface="Times New Roman" panose="02020603050405020304" pitchFamily="18" charset="0"/>
              </a:rPr>
              <a:t>This month we will work hard to earn our Word Detective Badges!   We will notice a problem and stop to solve it.  We will look CLOSELY at words from start to end and we will use everything we know to figure out those tricky words.   Students will continue to work on stamina and setting goals each day.  </a:t>
            </a:r>
            <a:endParaRPr lang="en-US" sz="105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b="1" u="sng" dirty="0">
                <a:latin typeface="Century Gothic" panose="020B0502020202020204" pitchFamily="34" charset="0"/>
                <a:ea typeface="Calibri" panose="020F0502020204030204" pitchFamily="34" charset="0"/>
                <a:cs typeface="Times New Roman" panose="02020603050405020304" pitchFamily="18" charset="0"/>
              </a:rPr>
              <a:t>Writer’s Workshop</a:t>
            </a:r>
            <a:r>
              <a:rPr lang="en-US" sz="1100" b="1" dirty="0">
                <a:latin typeface="Century Gothic" panose="020B0502020202020204" pitchFamily="34" charset="0"/>
                <a:ea typeface="Calibri" panose="020F0502020204030204" pitchFamily="34" charset="0"/>
                <a:cs typeface="Times New Roman" panose="02020603050405020304" pitchFamily="18" charset="0"/>
              </a:rPr>
              <a:t>:  </a:t>
            </a:r>
            <a:r>
              <a:rPr lang="en-US" sz="1100" dirty="0">
                <a:latin typeface="Century Gothic" panose="020B0502020202020204" pitchFamily="34" charset="0"/>
                <a:ea typeface="Calibri" panose="020F0502020204030204" pitchFamily="34" charset="0"/>
                <a:cs typeface="Times New Roman" panose="02020603050405020304" pitchFamily="18" charset="0"/>
              </a:rPr>
              <a:t>This month we will switch to informational writing</a:t>
            </a:r>
            <a:r>
              <a:rPr lang="en-US" sz="1100" dirty="0">
                <a:latin typeface="Century Gothic" panose="020B0502020202020204" pitchFamily="34" charset="0"/>
              </a:rPr>
              <a:t>. We will write “how to” pieces telling what to do in steps.  We will use pictures that teach the reader and we will give warnings, suggestions and tips.   </a:t>
            </a:r>
            <a:endParaRPr lang="en-US" sz="1100" u="sng"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b="1" u="sng" dirty="0">
                <a:latin typeface="Century Gothic" panose="020B0502020202020204" pitchFamily="34" charset="0"/>
                <a:ea typeface="Calibri" panose="020F0502020204030204" pitchFamily="34" charset="0"/>
                <a:cs typeface="Times New Roman" panose="02020603050405020304" pitchFamily="18" charset="0"/>
              </a:rPr>
              <a:t>SS/Science</a:t>
            </a:r>
            <a:r>
              <a:rPr lang="en-US" sz="1100" b="1" dirty="0">
                <a:latin typeface="Century Gothic" panose="020B0502020202020204" pitchFamily="34" charset="0"/>
                <a:ea typeface="Calibri" panose="020F0502020204030204" pitchFamily="34" charset="0"/>
                <a:cs typeface="Times New Roman" panose="02020603050405020304" pitchFamily="18" charset="0"/>
              </a:rPr>
              <a:t>:  </a:t>
            </a:r>
            <a:r>
              <a:rPr lang="en-US" sz="1100" dirty="0">
                <a:latin typeface="Century Gothic" panose="020B0502020202020204" pitchFamily="34" charset="0"/>
                <a:ea typeface="Calibri" panose="020F0502020204030204" pitchFamily="34" charset="0"/>
                <a:cs typeface="Times New Roman" panose="02020603050405020304" pitchFamily="18" charset="0"/>
              </a:rPr>
              <a:t>We will continue our study of the weather and seasons.  Then we will start learning about the life of  Benjamin Franklin and how he helped our country.  </a:t>
            </a:r>
            <a:endParaRPr lang="en-US" sz="1600"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TextBox 3"/>
          <p:cNvSpPr txBox="1">
            <a:spLocks/>
          </p:cNvSpPr>
          <p:nvPr/>
        </p:nvSpPr>
        <p:spPr>
          <a:xfrm>
            <a:off x="3519545" y="2624618"/>
            <a:ext cx="3757556" cy="1938992"/>
          </a:xfrm>
          <a:prstGeom prst="rect">
            <a:avLst/>
          </a:prstGeom>
          <a:noFill/>
        </p:spPr>
        <p:txBody>
          <a:bodyPr wrap="square" rtlCol="0">
            <a:spAutoFit/>
          </a:bodyPr>
          <a:lstStyle/>
          <a:p>
            <a:pPr algn="ctr"/>
            <a:r>
              <a:rPr lang="en-US" sz="1400" dirty="0">
                <a:latin typeface="Century Gothic" panose="020B0502020202020204" pitchFamily="34" charset="0"/>
              </a:rPr>
              <a:t>We are working on habit # 2: </a:t>
            </a:r>
          </a:p>
          <a:p>
            <a:pPr algn="ctr"/>
            <a:endParaRPr lang="en-US" sz="800" b="1" u="sng" dirty="0">
              <a:latin typeface="Century Gothic" panose="020B0502020202020204" pitchFamily="34" charset="0"/>
            </a:endParaRPr>
          </a:p>
          <a:p>
            <a:pPr algn="ctr"/>
            <a:r>
              <a:rPr lang="en-US" sz="1400" b="1" u="sng" dirty="0">
                <a:latin typeface="Century Gothic" panose="020B0502020202020204" pitchFamily="34" charset="0"/>
              </a:rPr>
              <a:t>Begin With the End in Mind</a:t>
            </a:r>
            <a:r>
              <a:rPr lang="en-US" sz="1400" b="1" dirty="0">
                <a:latin typeface="Century Gothic" panose="020B0502020202020204" pitchFamily="34" charset="0"/>
              </a:rPr>
              <a:t>: Have A Plan!</a:t>
            </a:r>
            <a:endParaRPr lang="en-US" sz="1200" dirty="0">
              <a:latin typeface="Century Gothic" panose="020B0502020202020204" pitchFamily="34" charset="0"/>
            </a:endParaRPr>
          </a:p>
          <a:p>
            <a:r>
              <a:rPr lang="en-US" sz="1400" dirty="0">
                <a:latin typeface="Century Gothic" panose="020B0502020202020204" pitchFamily="34" charset="0"/>
              </a:rPr>
              <a:t>I plan ahead and set goals.  I do things that have meaning and make a difference.  I am an important part of my classroom and contribute to my school’s mission and vision.  I look for ways to be a good citizen.  </a:t>
            </a:r>
          </a:p>
        </p:txBody>
      </p:sp>
      <p:sp>
        <p:nvSpPr>
          <p:cNvPr id="5" name="TextBox 4"/>
          <p:cNvSpPr txBox="1">
            <a:spLocks/>
          </p:cNvSpPr>
          <p:nvPr/>
        </p:nvSpPr>
        <p:spPr>
          <a:xfrm>
            <a:off x="3718335" y="5142925"/>
            <a:ext cx="3746797" cy="2246769"/>
          </a:xfrm>
          <a:prstGeom prst="rect">
            <a:avLst/>
          </a:prstGeom>
          <a:noFill/>
        </p:spPr>
        <p:txBody>
          <a:bodyPr wrap="square" rtlCol="0">
            <a:spAutoFit/>
          </a:bodyPr>
          <a:lstStyle/>
          <a:p>
            <a:pPr lvl="0"/>
            <a:endParaRPr lang="en-US" sz="1200" b="1" dirty="0">
              <a:latin typeface="Century Gothic" panose="020B0502020202020204" pitchFamily="34" charset="0"/>
            </a:endParaRPr>
          </a:p>
          <a:p>
            <a:pPr lvl="0"/>
            <a:endParaRPr lang="en-US" sz="1100" dirty="0">
              <a:latin typeface="Century Gothic" panose="020B0502020202020204" pitchFamily="34" charset="0"/>
            </a:endParaRPr>
          </a:p>
          <a:p>
            <a:pPr lvl="0"/>
            <a:endParaRPr lang="en-US" sz="1100" dirty="0">
              <a:latin typeface="Century Gothic" panose="020B0502020202020204" pitchFamily="34" charset="0"/>
            </a:endParaRPr>
          </a:p>
          <a:p>
            <a:pPr lvl="0"/>
            <a:r>
              <a:rPr lang="en-US" sz="1400" b="1" dirty="0">
                <a:latin typeface="Century Gothic" panose="020B0502020202020204" pitchFamily="34" charset="0"/>
              </a:rPr>
              <a:t>10/ 8    First Quarter Report Cards</a:t>
            </a:r>
          </a:p>
          <a:p>
            <a:pPr lvl="0"/>
            <a:r>
              <a:rPr lang="en-US" sz="1400" b="1" dirty="0">
                <a:latin typeface="Century Gothic" panose="020B0502020202020204" pitchFamily="34" charset="0"/>
              </a:rPr>
              <a:t>10/11   Columbus Day:  No School</a:t>
            </a:r>
          </a:p>
          <a:p>
            <a:pPr lvl="0"/>
            <a:r>
              <a:rPr lang="en-US" sz="1400" b="1" dirty="0">
                <a:latin typeface="Century Gothic" panose="020B0502020202020204" pitchFamily="34" charset="0"/>
              </a:rPr>
              <a:t>10/12   Teacher Work Day:  No School </a:t>
            </a:r>
          </a:p>
          <a:p>
            <a:pPr lvl="0"/>
            <a:r>
              <a:rPr lang="en-US" sz="1400" b="1" dirty="0">
                <a:latin typeface="Century Gothic" panose="020B0502020202020204" pitchFamily="34" charset="0"/>
              </a:rPr>
              <a:t>10/13   Picture Day Make -Ups</a:t>
            </a:r>
          </a:p>
          <a:p>
            <a:pPr lvl="0"/>
            <a:r>
              <a:rPr lang="en-US" sz="1400" b="1">
                <a:latin typeface="Century Gothic" panose="020B0502020202020204" pitchFamily="34" charset="0"/>
              </a:rPr>
              <a:t>10/12-10/22   </a:t>
            </a:r>
            <a:r>
              <a:rPr lang="en-US" sz="1400" b="1" dirty="0">
                <a:latin typeface="Century Gothic" panose="020B0502020202020204" pitchFamily="34" charset="0"/>
              </a:rPr>
              <a:t>Fall Conferences (virtual)</a:t>
            </a:r>
          </a:p>
          <a:p>
            <a:pPr lvl="0"/>
            <a:r>
              <a:rPr lang="en-US" sz="1400" b="1" dirty="0">
                <a:latin typeface="Century Gothic" panose="020B0502020202020204" pitchFamily="34" charset="0"/>
              </a:rPr>
              <a:t>10/29   Book Character Parade</a:t>
            </a:r>
          </a:p>
          <a:p>
            <a:pPr lvl="0"/>
            <a:endParaRPr lang="en-US" sz="1100" dirty="0">
              <a:latin typeface="Century Gothic" panose="020B0502020202020204" pitchFamily="34" charset="0"/>
            </a:endParaRPr>
          </a:p>
          <a:p>
            <a:pPr lvl="0"/>
            <a:endParaRPr lang="en-US" sz="1100" dirty="0">
              <a:latin typeface="Century Gothic" panose="020B0502020202020204" pitchFamily="34" charset="0"/>
            </a:endParaRPr>
          </a:p>
        </p:txBody>
      </p:sp>
      <p:sp>
        <p:nvSpPr>
          <p:cNvPr id="6" name="TextBox 5"/>
          <p:cNvSpPr txBox="1">
            <a:spLocks/>
          </p:cNvSpPr>
          <p:nvPr/>
        </p:nvSpPr>
        <p:spPr>
          <a:xfrm>
            <a:off x="408790" y="8351519"/>
            <a:ext cx="5690795" cy="1754326"/>
          </a:xfrm>
          <a:prstGeom prst="rect">
            <a:avLst/>
          </a:prstGeom>
          <a:noFill/>
        </p:spPr>
        <p:txBody>
          <a:bodyPr wrap="square" rtlCol="0">
            <a:spAutoFit/>
          </a:bodyPr>
          <a:lstStyle/>
          <a:p>
            <a:r>
              <a:rPr lang="en-US" dirty="0">
                <a:latin typeface="Century Gothic" panose="020B0502020202020204" pitchFamily="34" charset="0"/>
              </a:rPr>
              <a:t> -</a:t>
            </a:r>
            <a:r>
              <a:rPr lang="en-US" dirty="0">
                <a:uFillTx/>
                <a:latin typeface="Century Gothic" panose="020B0502020202020204" pitchFamily="34" charset="0"/>
              </a:rPr>
              <a:t> </a:t>
            </a:r>
            <a:r>
              <a:rPr lang="en-US">
                <a:uFillTx/>
                <a:latin typeface="Century Gothic" panose="020B0502020202020204" pitchFamily="34" charset="0"/>
              </a:rPr>
              <a:t>counting by 5s </a:t>
            </a:r>
            <a:r>
              <a:rPr lang="en-US" dirty="0">
                <a:uFillTx/>
                <a:latin typeface="Century Gothic" panose="020B0502020202020204" pitchFamily="34" charset="0"/>
              </a:rPr>
              <a:t>and 10s </a:t>
            </a:r>
            <a:r>
              <a:rPr lang="en-US">
                <a:uFillTx/>
                <a:latin typeface="Century Gothic" panose="020B0502020202020204" pitchFamily="34" charset="0"/>
              </a:rPr>
              <a:t>to 120</a:t>
            </a:r>
            <a:endParaRPr lang="en-US" dirty="0">
              <a:uFillTx/>
              <a:latin typeface="Century Gothic" panose="020B0502020202020204" pitchFamily="34" charset="0"/>
            </a:endParaRPr>
          </a:p>
          <a:p>
            <a:r>
              <a:rPr lang="en-US" dirty="0">
                <a:latin typeface="Century Gothic" panose="020B0502020202020204" pitchFamily="34" charset="0"/>
              </a:rPr>
              <a:t> - addition facts to 10 (3 second recall)</a:t>
            </a:r>
          </a:p>
          <a:p>
            <a:r>
              <a:rPr lang="en-US" dirty="0">
                <a:latin typeface="Century Gothic" panose="020B0502020202020204" pitchFamily="34" charset="0"/>
              </a:rPr>
              <a:t> - think of ways </a:t>
            </a:r>
            <a:r>
              <a:rPr lang="en-US" b="1" dirty="0">
                <a:latin typeface="Century Gothic" panose="020B0502020202020204" pitchFamily="34" charset="0"/>
              </a:rPr>
              <a:t>habit 2 </a:t>
            </a:r>
            <a:r>
              <a:rPr lang="en-US" dirty="0">
                <a:latin typeface="Century Gothic" panose="020B0502020202020204" pitchFamily="34" charset="0"/>
              </a:rPr>
              <a:t>can help you at home</a:t>
            </a:r>
          </a:p>
          <a:p>
            <a:r>
              <a:rPr lang="en-US" dirty="0">
                <a:latin typeface="Century Gothic" panose="020B0502020202020204" pitchFamily="34" charset="0"/>
              </a:rPr>
              <a:t> - learn your address and phone number</a:t>
            </a:r>
          </a:p>
          <a:p>
            <a:pPr marL="285750" indent="-285750">
              <a:buFont typeface="Arial" panose="020B0604020202020204" pitchFamily="34" charset="0"/>
              <a:buChar char="•"/>
            </a:pPr>
            <a:endParaRPr lang="en-US" dirty="0">
              <a:latin typeface="Century Gothic" panose="020B0502020202020204" pitchFamily="34" charset="0"/>
            </a:endParaRPr>
          </a:p>
          <a:p>
            <a:r>
              <a:rPr lang="en-US" dirty="0">
                <a:uFillTx/>
              </a:rPr>
              <a:t> </a:t>
            </a:r>
          </a:p>
        </p:txBody>
      </p:sp>
      <p:sp>
        <p:nvSpPr>
          <p:cNvPr id="9" name="TextBox 8"/>
          <p:cNvSpPr txBox="1"/>
          <p:nvPr/>
        </p:nvSpPr>
        <p:spPr>
          <a:xfrm>
            <a:off x="408790" y="2019300"/>
            <a:ext cx="2958354" cy="523220"/>
          </a:xfrm>
          <a:prstGeom prst="rect">
            <a:avLst/>
          </a:prstGeom>
          <a:solidFill>
            <a:schemeClr val="tx1"/>
          </a:solidFill>
        </p:spPr>
        <p:txBody>
          <a:bodyPr wrap="square" rtlCol="0">
            <a:spAutoFit/>
          </a:bodyPr>
          <a:lstStyle/>
          <a:p>
            <a:pPr algn="ctr"/>
            <a:r>
              <a:rPr lang="en-US" sz="2800" dirty="0">
                <a:solidFill>
                  <a:schemeClr val="bg1"/>
                </a:solidFill>
                <a:latin typeface="Bradley Hand ITC" panose="03070402050302030203" pitchFamily="66" charset="0"/>
              </a:rPr>
              <a:t>Curriculum Focus</a:t>
            </a:r>
          </a:p>
        </p:txBody>
      </p:sp>
      <p:sp>
        <p:nvSpPr>
          <p:cNvPr id="10" name="TextBox 9"/>
          <p:cNvSpPr txBox="1"/>
          <p:nvPr/>
        </p:nvSpPr>
        <p:spPr>
          <a:xfrm>
            <a:off x="3519544" y="2033729"/>
            <a:ext cx="3757556" cy="523220"/>
          </a:xfrm>
          <a:prstGeom prst="rect">
            <a:avLst/>
          </a:prstGeom>
          <a:solidFill>
            <a:schemeClr val="tx1"/>
          </a:solidFill>
        </p:spPr>
        <p:txBody>
          <a:bodyPr wrap="square" rtlCol="0">
            <a:spAutoFit/>
          </a:bodyPr>
          <a:lstStyle/>
          <a:p>
            <a:pPr algn="ctr"/>
            <a:r>
              <a:rPr lang="en-US" sz="2800" dirty="0">
                <a:solidFill>
                  <a:schemeClr val="bg1"/>
                </a:solidFill>
                <a:latin typeface="Bradley Hand ITC" panose="03070402050302030203" pitchFamily="66" charset="0"/>
              </a:rPr>
              <a:t>The Leader in Me</a:t>
            </a:r>
          </a:p>
        </p:txBody>
      </p:sp>
      <p:sp>
        <p:nvSpPr>
          <p:cNvPr id="11" name="TextBox 10"/>
          <p:cNvSpPr txBox="1"/>
          <p:nvPr/>
        </p:nvSpPr>
        <p:spPr>
          <a:xfrm>
            <a:off x="3519544" y="4857396"/>
            <a:ext cx="3793188" cy="523220"/>
          </a:xfrm>
          <a:prstGeom prst="rect">
            <a:avLst/>
          </a:prstGeom>
          <a:solidFill>
            <a:schemeClr val="tx1"/>
          </a:solidFill>
        </p:spPr>
        <p:txBody>
          <a:bodyPr wrap="square" rtlCol="0">
            <a:spAutoFit/>
          </a:bodyPr>
          <a:lstStyle/>
          <a:p>
            <a:pPr algn="ctr"/>
            <a:r>
              <a:rPr lang="en-US" sz="2800" dirty="0">
                <a:solidFill>
                  <a:schemeClr val="bg1"/>
                </a:solidFill>
                <a:latin typeface="Bradley Hand ITC" panose="03070402050302030203" pitchFamily="66" charset="0"/>
              </a:rPr>
              <a:t>Upcoming Events</a:t>
            </a:r>
          </a:p>
        </p:txBody>
      </p:sp>
      <p:sp>
        <p:nvSpPr>
          <p:cNvPr id="14" name="TextBox 13"/>
          <p:cNvSpPr txBox="1">
            <a:spLocks/>
          </p:cNvSpPr>
          <p:nvPr/>
        </p:nvSpPr>
        <p:spPr>
          <a:xfrm>
            <a:off x="989704" y="1128510"/>
            <a:ext cx="5669281" cy="892552"/>
          </a:xfrm>
          <a:prstGeom prst="rect">
            <a:avLst/>
          </a:prstGeom>
          <a:noFill/>
        </p:spPr>
        <p:txBody>
          <a:bodyPr wrap="square" rtlCol="0">
            <a:spAutoFit/>
          </a:bodyPr>
          <a:lstStyle/>
          <a:p>
            <a:pPr algn="ctr"/>
            <a:r>
              <a:rPr lang="en-US" sz="2800" b="1" dirty="0">
                <a:latin typeface="Bradley Hand ITC" panose="03070402050302030203" pitchFamily="66" charset="0"/>
              </a:rPr>
              <a:t>Summit Hill First </a:t>
            </a:r>
            <a:r>
              <a:rPr lang="en-US" sz="2800" b="1" dirty="0">
                <a:uFillTx/>
                <a:latin typeface="Bradley Hand ITC" panose="03070402050302030203" pitchFamily="66" charset="0"/>
              </a:rPr>
              <a:t>Grade</a:t>
            </a:r>
          </a:p>
          <a:p>
            <a:pPr algn="ctr"/>
            <a:r>
              <a:rPr lang="en-US" sz="2400" b="1" dirty="0">
                <a:latin typeface="Bradley Hand ITC" panose="03070402050302030203" pitchFamily="66" charset="0"/>
              </a:rPr>
              <a:t>2021 </a:t>
            </a:r>
            <a:endParaRPr lang="en-US" sz="2400" b="1" dirty="0">
              <a:uFillTx/>
              <a:latin typeface="Bradley Hand ITC" panose="03070402050302030203" pitchFamily="66" charset="0"/>
            </a:endParaRPr>
          </a:p>
        </p:txBody>
      </p:sp>
      <p:pic>
        <p:nvPicPr>
          <p:cNvPr id="7" name="Picture 6"/>
          <p:cNvPicPr>
            <a:picLocks noChangeAspect="1"/>
          </p:cNvPicPr>
          <p:nvPr/>
        </p:nvPicPr>
        <p:blipFill>
          <a:blip r:embed="rId3">
            <a:biLevel thresh="50000"/>
            <a:extLst>
              <a:ext uri="{28A0092B-C50C-407E-A947-70E740481C1C}">
                <a14:useLocalDpi xmlns:a14="http://schemas.microsoft.com/office/drawing/2010/main" val="0"/>
              </a:ext>
            </a:extLst>
          </a:blip>
          <a:stretch>
            <a:fillRect/>
          </a:stretch>
        </p:blipFill>
        <p:spPr>
          <a:xfrm>
            <a:off x="3196237" y="4521509"/>
            <a:ext cx="801482" cy="119499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TPT vertical</Template>
  <TotalTime>253</TotalTime>
  <Words>342</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Bradley Hand ITC</vt:lpstr>
      <vt:lpstr>Calibri</vt:lpstr>
      <vt:lpstr>Calibri Light</vt:lpstr>
      <vt:lpstr>Century Gothic</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Angie Olson</dc:creator>
  <cp:lastModifiedBy>Forde, Deirdre</cp:lastModifiedBy>
  <cp:revision>20</cp:revision>
  <cp:lastPrinted>2021-09-28T18:53:36Z</cp:lastPrinted>
  <dcterms:created xsi:type="dcterms:W3CDTF">2016-08-01T18:41:25Z</dcterms:created>
  <dcterms:modified xsi:type="dcterms:W3CDTF">2021-11-30T19:19:48Z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etDate">
    <vt:lpwstr>2021-09-27T13:23:24Z</vt:lpwstr>
  </property>
  <property fmtid="{D5CDD505-2E9C-101B-9397-08002B2CF9AE}" pid="4" name="MSIP_Label_0ee3c538-ec52-435f-ae58-017644bd9513_Method">
    <vt:lpwstr>Standard</vt:lpwstr>
  </property>
  <property fmtid="{D5CDD505-2E9C-101B-9397-08002B2CF9AE}" pid="5" name="MSIP_Label_0ee3c538-ec52-435f-ae58-017644bd9513_Name">
    <vt:lpwstr>0ee3c538-ec52-435f-ae58-017644bd9513</vt:lpwstr>
  </property>
  <property fmtid="{D5CDD505-2E9C-101B-9397-08002B2CF9AE}" pid="6" name="MSIP_Label_0ee3c538-ec52-435f-ae58-017644bd9513_SiteId">
    <vt:lpwstr>0cdcb198-8169-4b70-ba9f-da7e3ba700c2</vt:lpwstr>
  </property>
  <property fmtid="{D5CDD505-2E9C-101B-9397-08002B2CF9AE}" pid="7" name="MSIP_Label_0ee3c538-ec52-435f-ae58-017644bd9513_ActionId">
    <vt:lpwstr>c79f05e8-2761-4e8f-97eb-ee8a4c8c3fe2</vt:lpwstr>
  </property>
  <property fmtid="{D5CDD505-2E9C-101B-9397-08002B2CF9AE}" pid="8" name="MSIP_Label_0ee3c538-ec52-435f-ae58-017644bd9513_ContentBits">
    <vt:lpwstr>0</vt:lpwstr>
  </property>
</Properties>
</file>