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7772400" cy="100584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9E7594-CFF7-4CCE-860E-4A7CAA87E636}" v="3" dt="2021-11-30T17:32:44.6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5"/>
    <p:restoredTop sz="94663"/>
  </p:normalViewPr>
  <p:slideViewPr>
    <p:cSldViewPr snapToGrid="0" snapToObjects="1">
      <p:cViewPr varScale="1">
        <p:scale>
          <a:sx n="54" d="100"/>
          <a:sy n="54" d="100"/>
        </p:scale>
        <p:origin x="193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2"/>
            <a:ext cx="6606540" cy="3501814"/>
          </a:xfrm>
        </p:spPr>
        <p:txBody>
          <a:bodyPr anchor="b"/>
          <a:lstStyle>
            <a:lvl1pPr algn="ctr">
              <a:defRPr sz="8541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3416">
                <a:uFillTx/>
              </a:defRPr>
            </a:lvl1pPr>
            <a:lvl2pPr marL="650829" indent="0" algn="ctr">
              <a:buNone/>
              <a:defRPr sz="2847">
                <a:uFillTx/>
              </a:defRPr>
            </a:lvl2pPr>
            <a:lvl3pPr marL="1301658" indent="0" algn="ctr">
              <a:buNone/>
              <a:defRPr sz="2562">
                <a:uFillTx/>
              </a:defRPr>
            </a:lvl3pPr>
            <a:lvl4pPr marL="1952486" indent="0" algn="ctr">
              <a:buNone/>
              <a:defRPr sz="2278">
                <a:uFillTx/>
              </a:defRPr>
            </a:lvl4pPr>
            <a:lvl5pPr marL="2603315" indent="0" algn="ctr">
              <a:buNone/>
              <a:defRPr sz="2278">
                <a:uFillTx/>
              </a:defRPr>
            </a:lvl5pPr>
            <a:lvl6pPr marL="3254144" indent="0" algn="ctr">
              <a:buNone/>
              <a:defRPr sz="2278">
                <a:uFillTx/>
              </a:defRPr>
            </a:lvl6pPr>
            <a:lvl7pPr marL="3904973" indent="0" algn="ctr">
              <a:buNone/>
              <a:defRPr sz="2278">
                <a:uFillTx/>
              </a:defRPr>
            </a:lvl7pPr>
            <a:lvl8pPr marL="4555801" indent="0" algn="ctr">
              <a:buNone/>
              <a:defRPr sz="2278">
                <a:uFillTx/>
              </a:defRPr>
            </a:lvl8pPr>
            <a:lvl9pPr marL="5206630" indent="0" algn="ctr">
              <a:buNone/>
              <a:defRPr sz="2278"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1E28-B1E0-9C4F-9975-6CC3ACE0ECB8}" type="datetimeFigureOut">
              <a:rPr lang="en-US" smtClean="0">
                <a:uFillTx/>
              </a:rPr>
              <a:t>11/30/2021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37E6-1DFE-0248-A541-EF9DB158AE5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1E28-B1E0-9C4F-9975-6CC3ACE0ECB8}" type="datetimeFigureOut">
              <a:rPr lang="en-US" smtClean="0">
                <a:uFillTx/>
              </a:rPr>
              <a:t>11/30/2021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37E6-1DFE-0248-A541-EF9DB158AE5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6"/>
            <a:ext cx="1675924" cy="8524029"/>
          </a:xfrm>
        </p:spPr>
        <p:txBody>
          <a:bodyPr vert="eaVert"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2" y="535516"/>
            <a:ext cx="4930617" cy="8524029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1E28-B1E0-9C4F-9975-6CC3ACE0ECB8}" type="datetimeFigureOut">
              <a:rPr lang="en-US" smtClean="0">
                <a:uFillTx/>
              </a:rPr>
              <a:t>11/30/2021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37E6-1DFE-0248-A541-EF9DB158AE5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1E28-B1E0-9C4F-9975-6CC3ACE0ECB8}" type="datetimeFigureOut">
              <a:rPr lang="en-US" smtClean="0">
                <a:uFillTx/>
              </a:rPr>
              <a:t>11/30/2021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37E6-1DFE-0248-A541-EF9DB158AE5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8541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3416">
                <a:solidFill>
                  <a:schemeClr val="tx1"/>
                </a:solidFill>
                <a:uFillTx/>
              </a:defRPr>
            </a:lvl1pPr>
            <a:lvl2pPr marL="650829" indent="0">
              <a:buNone/>
              <a:defRPr sz="2847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1301658" indent="0">
              <a:buNone/>
              <a:defRPr sz="2562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952486" indent="0">
              <a:buNone/>
              <a:defRPr sz="2278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2603315" indent="0">
              <a:buNone/>
              <a:defRPr sz="2278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3254144" indent="0">
              <a:buNone/>
              <a:defRPr sz="2278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3904973" indent="0">
              <a:buNone/>
              <a:defRPr sz="2278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4555801" indent="0">
              <a:buNone/>
              <a:defRPr sz="2278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5206630" indent="0">
              <a:buNone/>
              <a:defRPr sz="2278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1E28-B1E0-9C4F-9975-6CC3ACE0ECB8}" type="datetimeFigureOut">
              <a:rPr lang="en-US" smtClean="0">
                <a:uFillTx/>
              </a:rPr>
              <a:t>11/30/2021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37E6-1DFE-0248-A541-EF9DB158AE5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1E28-B1E0-9C4F-9975-6CC3ACE0ECB8}" type="datetimeFigureOut">
              <a:rPr lang="en-US" smtClean="0">
                <a:uFillTx/>
              </a:rPr>
              <a:t>11/30/2021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37E6-1DFE-0248-A541-EF9DB158AE5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20"/>
            <a:ext cx="6703695" cy="1944159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3416" b="1">
                <a:uFillTx/>
              </a:defRPr>
            </a:lvl1pPr>
            <a:lvl2pPr marL="650829" indent="0">
              <a:buNone/>
              <a:defRPr sz="2847" b="1">
                <a:uFillTx/>
              </a:defRPr>
            </a:lvl2pPr>
            <a:lvl3pPr marL="1301658" indent="0">
              <a:buNone/>
              <a:defRPr sz="2562" b="1">
                <a:uFillTx/>
              </a:defRPr>
            </a:lvl3pPr>
            <a:lvl4pPr marL="1952486" indent="0">
              <a:buNone/>
              <a:defRPr sz="2278" b="1">
                <a:uFillTx/>
              </a:defRPr>
            </a:lvl4pPr>
            <a:lvl5pPr marL="2603315" indent="0">
              <a:buNone/>
              <a:defRPr sz="2278" b="1">
                <a:uFillTx/>
              </a:defRPr>
            </a:lvl5pPr>
            <a:lvl6pPr marL="3254144" indent="0">
              <a:buNone/>
              <a:defRPr sz="2278" b="1">
                <a:uFillTx/>
              </a:defRPr>
            </a:lvl6pPr>
            <a:lvl7pPr marL="3904973" indent="0">
              <a:buNone/>
              <a:defRPr sz="2278" b="1">
                <a:uFillTx/>
              </a:defRPr>
            </a:lvl7pPr>
            <a:lvl8pPr marL="4555801" indent="0">
              <a:buNone/>
              <a:defRPr sz="2278" b="1">
                <a:uFillTx/>
              </a:defRPr>
            </a:lvl8pPr>
            <a:lvl9pPr marL="5206630" indent="0">
              <a:buNone/>
              <a:defRPr sz="2278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3416" b="1">
                <a:uFillTx/>
              </a:defRPr>
            </a:lvl1pPr>
            <a:lvl2pPr marL="650829" indent="0">
              <a:buNone/>
              <a:defRPr sz="2847" b="1">
                <a:uFillTx/>
              </a:defRPr>
            </a:lvl2pPr>
            <a:lvl3pPr marL="1301658" indent="0">
              <a:buNone/>
              <a:defRPr sz="2562" b="1">
                <a:uFillTx/>
              </a:defRPr>
            </a:lvl3pPr>
            <a:lvl4pPr marL="1952486" indent="0">
              <a:buNone/>
              <a:defRPr sz="2278" b="1">
                <a:uFillTx/>
              </a:defRPr>
            </a:lvl4pPr>
            <a:lvl5pPr marL="2603315" indent="0">
              <a:buNone/>
              <a:defRPr sz="2278" b="1">
                <a:uFillTx/>
              </a:defRPr>
            </a:lvl5pPr>
            <a:lvl6pPr marL="3254144" indent="0">
              <a:buNone/>
              <a:defRPr sz="2278" b="1">
                <a:uFillTx/>
              </a:defRPr>
            </a:lvl6pPr>
            <a:lvl7pPr marL="3904973" indent="0">
              <a:buNone/>
              <a:defRPr sz="2278" b="1">
                <a:uFillTx/>
              </a:defRPr>
            </a:lvl7pPr>
            <a:lvl8pPr marL="4555801" indent="0">
              <a:buNone/>
              <a:defRPr sz="2278" b="1">
                <a:uFillTx/>
              </a:defRPr>
            </a:lvl8pPr>
            <a:lvl9pPr marL="5206630" indent="0">
              <a:buNone/>
              <a:defRPr sz="2278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1E28-B1E0-9C4F-9975-6CC3ACE0ECB8}" type="datetimeFigureOut">
              <a:rPr lang="en-US" smtClean="0">
                <a:uFillTx/>
              </a:rPr>
              <a:t>11/30/2021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37E6-1DFE-0248-A541-EF9DB158AE5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1E28-B1E0-9C4F-9975-6CC3ACE0ECB8}" type="datetimeFigureOut">
              <a:rPr lang="en-US" smtClean="0">
                <a:uFillTx/>
              </a:rPr>
              <a:t>11/30/2021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37E6-1DFE-0248-A541-EF9DB158AE5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1E28-B1E0-9C4F-9975-6CC3ACE0ECB8}" type="datetimeFigureOut">
              <a:rPr lang="en-US" smtClean="0">
                <a:uFillTx/>
              </a:rPr>
              <a:t>11/30/2021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37E6-1DFE-0248-A541-EF9DB158AE5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555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5"/>
            <a:ext cx="3934778" cy="7147984"/>
          </a:xfrm>
        </p:spPr>
        <p:txBody>
          <a:bodyPr/>
          <a:lstStyle>
            <a:lvl1pPr>
              <a:defRPr sz="4555">
                <a:uFillTx/>
              </a:defRPr>
            </a:lvl1pPr>
            <a:lvl2pPr>
              <a:defRPr sz="3986">
                <a:uFillTx/>
              </a:defRPr>
            </a:lvl2pPr>
            <a:lvl3pPr>
              <a:defRPr sz="3416">
                <a:uFillTx/>
              </a:defRPr>
            </a:lvl3pPr>
            <a:lvl4pPr>
              <a:defRPr sz="2847">
                <a:uFillTx/>
              </a:defRPr>
            </a:lvl4pPr>
            <a:lvl5pPr>
              <a:defRPr sz="2847">
                <a:uFillTx/>
              </a:defRPr>
            </a:lvl5pPr>
            <a:lvl6pPr>
              <a:defRPr sz="2847">
                <a:uFillTx/>
              </a:defRPr>
            </a:lvl6pPr>
            <a:lvl7pPr>
              <a:defRPr sz="2847">
                <a:uFillTx/>
              </a:defRPr>
            </a:lvl7pPr>
            <a:lvl8pPr>
              <a:defRPr sz="2847">
                <a:uFillTx/>
              </a:defRPr>
            </a:lvl8pPr>
            <a:lvl9pPr>
              <a:defRPr sz="2847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278">
                <a:uFillTx/>
              </a:defRPr>
            </a:lvl1pPr>
            <a:lvl2pPr marL="650829" indent="0">
              <a:buNone/>
              <a:defRPr sz="1993">
                <a:uFillTx/>
              </a:defRPr>
            </a:lvl2pPr>
            <a:lvl3pPr marL="1301658" indent="0">
              <a:buNone/>
              <a:defRPr sz="1708">
                <a:uFillTx/>
              </a:defRPr>
            </a:lvl3pPr>
            <a:lvl4pPr marL="1952486" indent="0">
              <a:buNone/>
              <a:defRPr sz="1424">
                <a:uFillTx/>
              </a:defRPr>
            </a:lvl4pPr>
            <a:lvl5pPr marL="2603315" indent="0">
              <a:buNone/>
              <a:defRPr sz="1424">
                <a:uFillTx/>
              </a:defRPr>
            </a:lvl5pPr>
            <a:lvl6pPr marL="3254144" indent="0">
              <a:buNone/>
              <a:defRPr sz="1424">
                <a:uFillTx/>
              </a:defRPr>
            </a:lvl6pPr>
            <a:lvl7pPr marL="3904973" indent="0">
              <a:buNone/>
              <a:defRPr sz="1424">
                <a:uFillTx/>
              </a:defRPr>
            </a:lvl7pPr>
            <a:lvl8pPr marL="4555801" indent="0">
              <a:buNone/>
              <a:defRPr sz="1424">
                <a:uFillTx/>
              </a:defRPr>
            </a:lvl8pPr>
            <a:lvl9pPr marL="5206630" indent="0">
              <a:buNone/>
              <a:defRPr sz="1424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1E28-B1E0-9C4F-9975-6CC3ACE0ECB8}" type="datetimeFigureOut">
              <a:rPr lang="en-US" smtClean="0">
                <a:uFillTx/>
              </a:rPr>
              <a:t>11/30/2021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37E6-1DFE-0248-A541-EF9DB158AE5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555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5"/>
            <a:ext cx="3934778" cy="7147984"/>
          </a:xfrm>
        </p:spPr>
        <p:txBody>
          <a:bodyPr anchor="t"/>
          <a:lstStyle>
            <a:lvl1pPr marL="0" indent="0">
              <a:buNone/>
              <a:defRPr sz="4555">
                <a:uFillTx/>
              </a:defRPr>
            </a:lvl1pPr>
            <a:lvl2pPr marL="650829" indent="0">
              <a:buNone/>
              <a:defRPr sz="3986">
                <a:uFillTx/>
              </a:defRPr>
            </a:lvl2pPr>
            <a:lvl3pPr marL="1301658" indent="0">
              <a:buNone/>
              <a:defRPr sz="3416">
                <a:uFillTx/>
              </a:defRPr>
            </a:lvl3pPr>
            <a:lvl4pPr marL="1952486" indent="0">
              <a:buNone/>
              <a:defRPr sz="2847">
                <a:uFillTx/>
              </a:defRPr>
            </a:lvl4pPr>
            <a:lvl5pPr marL="2603315" indent="0">
              <a:buNone/>
              <a:defRPr sz="2847">
                <a:uFillTx/>
              </a:defRPr>
            </a:lvl5pPr>
            <a:lvl6pPr marL="3254144" indent="0">
              <a:buNone/>
              <a:defRPr sz="2847">
                <a:uFillTx/>
              </a:defRPr>
            </a:lvl6pPr>
            <a:lvl7pPr marL="3904973" indent="0">
              <a:buNone/>
              <a:defRPr sz="2847">
                <a:uFillTx/>
              </a:defRPr>
            </a:lvl7pPr>
            <a:lvl8pPr marL="4555801" indent="0">
              <a:buNone/>
              <a:defRPr sz="2847">
                <a:uFillTx/>
              </a:defRPr>
            </a:lvl8pPr>
            <a:lvl9pPr marL="5206630" indent="0">
              <a:buNone/>
              <a:defRPr sz="2847">
                <a:uFillTx/>
              </a:defRPr>
            </a:lvl9pPr>
          </a:lstStyle>
          <a:p>
            <a:r>
              <a:rPr lang="en-US">
                <a:uFillTx/>
              </a:rPr>
              <a:t>Drag picture to placeholder or click icon to add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278">
                <a:uFillTx/>
              </a:defRPr>
            </a:lvl1pPr>
            <a:lvl2pPr marL="650829" indent="0">
              <a:buNone/>
              <a:defRPr sz="1993">
                <a:uFillTx/>
              </a:defRPr>
            </a:lvl2pPr>
            <a:lvl3pPr marL="1301658" indent="0">
              <a:buNone/>
              <a:defRPr sz="1708">
                <a:uFillTx/>
              </a:defRPr>
            </a:lvl3pPr>
            <a:lvl4pPr marL="1952486" indent="0">
              <a:buNone/>
              <a:defRPr sz="1424">
                <a:uFillTx/>
              </a:defRPr>
            </a:lvl4pPr>
            <a:lvl5pPr marL="2603315" indent="0">
              <a:buNone/>
              <a:defRPr sz="1424">
                <a:uFillTx/>
              </a:defRPr>
            </a:lvl5pPr>
            <a:lvl6pPr marL="3254144" indent="0">
              <a:buNone/>
              <a:defRPr sz="1424">
                <a:uFillTx/>
              </a:defRPr>
            </a:lvl6pPr>
            <a:lvl7pPr marL="3904973" indent="0">
              <a:buNone/>
              <a:defRPr sz="1424">
                <a:uFillTx/>
              </a:defRPr>
            </a:lvl7pPr>
            <a:lvl8pPr marL="4555801" indent="0">
              <a:buNone/>
              <a:defRPr sz="1424">
                <a:uFillTx/>
              </a:defRPr>
            </a:lvl8pPr>
            <a:lvl9pPr marL="5206630" indent="0">
              <a:buNone/>
              <a:defRPr sz="1424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1E28-B1E0-9C4F-9975-6CC3ACE0ECB8}" type="datetimeFigureOut">
              <a:rPr lang="en-US" smtClean="0">
                <a:uFillTx/>
              </a:rPr>
              <a:t>11/30/2021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37E6-1DFE-0248-A541-EF9DB158AE5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8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29001E28-B1E0-9C4F-9975-6CC3ACE0ECB8}" type="datetimeFigureOut">
              <a:rPr lang="en-US" smtClean="0">
                <a:uFillTx/>
              </a:rPr>
              <a:t>11/30/2021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8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8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4E2037E6-1DFE-0248-A541-EF9DB158AE58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1658" rtl="0" eaLnBrk="1" latinLnBrk="0" hangingPunct="1">
        <a:lnSpc>
          <a:spcPct val="90000"/>
        </a:lnSpc>
        <a:spcBef>
          <a:spcPct val="0"/>
        </a:spcBef>
        <a:buNone/>
        <a:defRPr sz="6263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25414" indent="-325414" algn="l" defTabSz="1301658" rtl="0" eaLnBrk="1" latinLnBrk="0" hangingPunct="1">
        <a:lnSpc>
          <a:spcPct val="90000"/>
        </a:lnSpc>
        <a:spcBef>
          <a:spcPts val="1424"/>
        </a:spcBef>
        <a:buFont typeface="Arial" panose="020B0604020202020204" pitchFamily="34" charset="0"/>
        <a:buChar char="•"/>
        <a:defRPr sz="3986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976243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3416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627072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847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2277901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928729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3579558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4230387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4881216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5532045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1301658" rtl="0" eaLnBrk="1" latinLnBrk="0" hangingPunct="1"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50829" algn="l" defTabSz="1301658" rtl="0" eaLnBrk="1" latinLnBrk="0" hangingPunct="1"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301658" algn="l" defTabSz="1301658" rtl="0" eaLnBrk="1" latinLnBrk="0" hangingPunct="1"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952486" algn="l" defTabSz="1301658" rtl="0" eaLnBrk="1" latinLnBrk="0" hangingPunct="1"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603315" algn="l" defTabSz="1301658" rtl="0" eaLnBrk="1" latinLnBrk="0" hangingPunct="1"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3254144" algn="l" defTabSz="1301658" rtl="0" eaLnBrk="1" latinLnBrk="0" hangingPunct="1"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3904973" algn="l" defTabSz="1301658" rtl="0" eaLnBrk="1" latinLnBrk="0" hangingPunct="1"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4555801" algn="l" defTabSz="1301658" rtl="0" eaLnBrk="1" latinLnBrk="0" hangingPunct="1"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5206630" algn="l" defTabSz="1301658" rtl="0" eaLnBrk="1" latinLnBrk="0" hangingPunct="1">
        <a:defRPr sz="2562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4" y="-5611"/>
            <a:ext cx="7772400" cy="10054312"/>
          </a:xfrm>
          <a:prstGeom prst="rect">
            <a:avLst/>
          </a:prstGeom>
        </p:spPr>
      </p:pic>
      <p:sp>
        <p:nvSpPr>
          <p:cNvPr id="8" name="TextBox 7"/>
          <p:cNvSpPr txBox="1">
            <a:spLocks/>
          </p:cNvSpPr>
          <p:nvPr/>
        </p:nvSpPr>
        <p:spPr>
          <a:xfrm>
            <a:off x="989704" y="1194725"/>
            <a:ext cx="5669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radley Hand ITC" panose="03070402050302030203" pitchFamily="66" charset="0"/>
              </a:rPr>
              <a:t>Summit Hill First </a:t>
            </a:r>
            <a:r>
              <a:rPr lang="en-US" sz="2800" b="1" dirty="0">
                <a:uFillTx/>
                <a:latin typeface="Bradley Hand ITC" panose="03070402050302030203" pitchFamily="66" charset="0"/>
              </a:rPr>
              <a:t>Grade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8790" y="2019300"/>
            <a:ext cx="295835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radley Hand ITC" panose="03070402050302030203" pitchFamily="66" charset="0"/>
              </a:rPr>
              <a:t>Curriculum Focus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9544" y="2033729"/>
            <a:ext cx="3757556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radley Hand ITC" panose="03070402050302030203" pitchFamily="66" charset="0"/>
              </a:rPr>
              <a:t>The Leader in 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19544" y="4857396"/>
            <a:ext cx="3793188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radley Hand ITC" panose="03070402050302030203" pitchFamily="66" charset="0"/>
              </a:rPr>
              <a:t>Upcoming Events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43300" y="2542520"/>
            <a:ext cx="3886200" cy="2654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2732" y="5027156"/>
            <a:ext cx="4362450" cy="1005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6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4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2590" y="2498577"/>
            <a:ext cx="3110754" cy="5228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Math</a:t>
            </a:r>
            <a:r>
              <a:rPr lang="en-US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 We will finish our unit on measurement and time.  We will begin reviewing strategies for addition and subtraction to prepare for our upcoming unit.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Reading</a:t>
            </a:r>
            <a:r>
              <a:rPr lang="en-US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 We will finish our unit on non-fiction books.  We will practice reading our non-fiction texts like an expert by marking interesting parts and reading with expression.   We will finish practicing our beginning blends.  (r, l, s, and w)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Writing</a:t>
            </a:r>
            <a:r>
              <a:rPr lang="en-US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 We will celebrate the end of our informational writing unit by choosing one book to share with the class.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Social Studies</a:t>
            </a:r>
            <a:r>
              <a:rPr lang="en-US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We will continue to learn about the explorers Lewis and Clark.  Then we will learn about Thomas Jefferson and how he helped to make our country better.</a:t>
            </a:r>
          </a:p>
        </p:txBody>
      </p:sp>
      <p:sp>
        <p:nvSpPr>
          <p:cNvPr id="16" name="TextBox 15"/>
          <p:cNvSpPr txBox="1">
            <a:spLocks/>
          </p:cNvSpPr>
          <p:nvPr/>
        </p:nvSpPr>
        <p:spPr>
          <a:xfrm>
            <a:off x="408790" y="8526351"/>
            <a:ext cx="569079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>
                <a:latin typeface="Comic Sans MS" panose="030F0702030302020204" pitchFamily="66" charset="0"/>
              </a:rPr>
              <a:t>* </a:t>
            </a:r>
            <a:r>
              <a:rPr lang="en-US" sz="1600" dirty="0">
                <a:latin typeface="Comic Sans MS" panose="030F0702030302020204" pitchFamily="66" charset="0"/>
              </a:rPr>
              <a:t>Practice reading with fluency and expression to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someone at home.  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  * Practice addition and subtraction facts to 20.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uFillTx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2B6BFF-6C18-4E21-9FA8-4527494D2FB0}"/>
              </a:ext>
            </a:extLst>
          </p:cNvPr>
          <p:cNvSpPr txBox="1"/>
          <p:nvPr/>
        </p:nvSpPr>
        <p:spPr>
          <a:xfrm>
            <a:off x="3645725" y="2917431"/>
            <a:ext cx="3479470" cy="9102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C786D2-9A21-400B-B412-D6248A995794}"/>
              </a:ext>
            </a:extLst>
          </p:cNvPr>
          <p:cNvSpPr txBox="1"/>
          <p:nvPr/>
        </p:nvSpPr>
        <p:spPr>
          <a:xfrm>
            <a:off x="3676403" y="5488193"/>
            <a:ext cx="3479470" cy="9102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9F4037-3AC3-4B6E-8602-679E0FA514D5}"/>
              </a:ext>
            </a:extLst>
          </p:cNvPr>
          <p:cNvSpPr txBox="1"/>
          <p:nvPr/>
        </p:nvSpPr>
        <p:spPr>
          <a:xfrm>
            <a:off x="408790" y="8455116"/>
            <a:ext cx="3479470" cy="9102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E7DED6-3DB3-4890-B464-0D553FCF7E65}"/>
              </a:ext>
            </a:extLst>
          </p:cNvPr>
          <p:cNvSpPr txBox="1"/>
          <p:nvPr/>
        </p:nvSpPr>
        <p:spPr>
          <a:xfrm>
            <a:off x="3645725" y="2664526"/>
            <a:ext cx="34061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Habit # 4 :Think Win- Win </a:t>
            </a:r>
          </a:p>
          <a:p>
            <a:pPr algn="ctr"/>
            <a:r>
              <a:rPr lang="en-US" dirty="0"/>
              <a:t>Everyone can win! I balance courage for getting what I want with consideration for what others want.  When conflicts arise, I look for third alternatives.  </a:t>
            </a:r>
          </a:p>
        </p:txBody>
      </p:sp>
      <p:graphicFrame>
        <p:nvGraphicFramePr>
          <p:cNvPr id="7" name="Table 19">
            <a:extLst>
              <a:ext uri="{FF2B5EF4-FFF2-40B4-BE49-F238E27FC236}">
                <a16:creationId xmlns:a16="http://schemas.microsoft.com/office/drawing/2014/main" id="{372BDAF9-B3E1-41D1-8048-8019C38F5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356079"/>
              </p:ext>
            </p:extLst>
          </p:nvPr>
        </p:nvGraphicFramePr>
        <p:xfrm>
          <a:off x="3886199" y="5418225"/>
          <a:ext cx="3165630" cy="2171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815">
                  <a:extLst>
                    <a:ext uri="{9D8B030D-6E8A-4147-A177-3AD203B41FA5}">
                      <a16:colId xmlns:a16="http://schemas.microsoft.com/office/drawing/2014/main" val="3324855249"/>
                    </a:ext>
                  </a:extLst>
                </a:gridCol>
                <a:gridCol w="1582815">
                  <a:extLst>
                    <a:ext uri="{9D8B030D-6E8A-4147-A177-3AD203B41FA5}">
                      <a16:colId xmlns:a16="http://schemas.microsoft.com/office/drawing/2014/main" val="1452057639"/>
                    </a:ext>
                  </a:extLst>
                </a:gridCol>
              </a:tblGrid>
              <a:tr h="40942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12/15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Holiday  Party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467299"/>
                  </a:ext>
                </a:extLst>
              </a:tr>
              <a:tr h="5572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12/16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Vision Screening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56728"/>
                  </a:ext>
                </a:extLst>
              </a:tr>
              <a:tr h="4094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12/20-12/31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Winter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588731"/>
                  </a:ext>
                </a:extLst>
              </a:tr>
              <a:tr h="4094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Work Day/No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8760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TPT vertical</Template>
  <TotalTime>1371</TotalTime>
  <Words>219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Century Gothic</vt:lpstr>
      <vt:lpstr>Comic Sans MS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 Olson</dc:creator>
  <cp:lastModifiedBy>Forde, Deirdre</cp:lastModifiedBy>
  <cp:revision>14</cp:revision>
  <cp:lastPrinted>2021-11-30T19:39:40Z</cp:lastPrinted>
  <dcterms:created xsi:type="dcterms:W3CDTF">2016-08-01T18:41:25Z</dcterms:created>
  <dcterms:modified xsi:type="dcterms:W3CDTF">2021-11-30T20:26:25Z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2021-11-30T14:13:48Z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ContentBits">
    <vt:lpwstr>0</vt:lpwstr>
  </property>
</Properties>
</file>